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layout28.xml" ContentType="application/vnd.openxmlformats-officedocument.drawingml.diagramLayout+xml"/>
  <Override PartName="/docProps/custom.xml" ContentType="application/vnd.openxmlformats-officedocument.custom-properties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diagrams/colors3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diagrams/quickStyle29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legacyDocTextInfo.bin" ContentType="application/vnd.ms-office.legacyDocTextInfo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82" r:id="rId4"/>
    <p:sldId id="262" r:id="rId5"/>
    <p:sldId id="263" r:id="rId6"/>
    <p:sldId id="317" r:id="rId7"/>
    <p:sldId id="318" r:id="rId8"/>
    <p:sldId id="288" r:id="rId9"/>
    <p:sldId id="289" r:id="rId10"/>
    <p:sldId id="290" r:id="rId11"/>
    <p:sldId id="319" r:id="rId12"/>
    <p:sldId id="320" r:id="rId13"/>
    <p:sldId id="283" r:id="rId14"/>
    <p:sldId id="268" r:id="rId15"/>
    <p:sldId id="267" r:id="rId16"/>
    <p:sldId id="276" r:id="rId17"/>
    <p:sldId id="299" r:id="rId18"/>
    <p:sldId id="281" r:id="rId19"/>
    <p:sldId id="277" r:id="rId20"/>
    <p:sldId id="278" r:id="rId21"/>
    <p:sldId id="280" r:id="rId22"/>
    <p:sldId id="279" r:id="rId23"/>
    <p:sldId id="298" r:id="rId24"/>
    <p:sldId id="297" r:id="rId25"/>
    <p:sldId id="321" r:id="rId26"/>
    <p:sldId id="301" r:id="rId27"/>
    <p:sldId id="300" r:id="rId28"/>
    <p:sldId id="295" r:id="rId29"/>
    <p:sldId id="294" r:id="rId30"/>
    <p:sldId id="291" r:id="rId31"/>
    <p:sldId id="303" r:id="rId32"/>
    <p:sldId id="305" r:id="rId33"/>
    <p:sldId id="307" r:id="rId34"/>
    <p:sldId id="309" r:id="rId35"/>
    <p:sldId id="311" r:id="rId36"/>
    <p:sldId id="313" r:id="rId37"/>
    <p:sldId id="322" r:id="rId38"/>
    <p:sldId id="325" r:id="rId39"/>
    <p:sldId id="323" r:id="rId40"/>
    <p:sldId id="326" r:id="rId41"/>
    <p:sldId id="328" r:id="rId42"/>
    <p:sldId id="329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39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microsoft.com/office/2006/relationships/legacyDocTextInfo" Target="legacyDocTextInfo.bin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C392AB-7F6E-4544-8A89-99CD0E2F0D50}" type="doc">
      <dgm:prSet loTypeId="urn:microsoft.com/office/officeart/2005/8/layout/hierarchy3" loCatId="relationship" qsTypeId="urn:microsoft.com/office/officeart/2005/8/quickstyle/simple1#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EDB8D58-E174-40FF-9A63-67172D902FE1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Диалог</a:t>
          </a:r>
          <a:endParaRPr lang="ru-RU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8F1757-299A-497E-9B39-3E1231E8B35E}" type="parTrans" cxnId="{04EEBFD9-8439-448A-BBB5-1FE07D3DBF31}">
      <dgm:prSet/>
      <dgm:spPr/>
      <dgm:t>
        <a:bodyPr/>
        <a:lstStyle/>
        <a:p>
          <a:endParaRPr lang="ru-RU"/>
        </a:p>
      </dgm:t>
    </dgm:pt>
    <dgm:pt modelId="{A4E043AD-4331-465B-AFB8-0D30765F053D}" type="sibTrans" cxnId="{04EEBFD9-8439-448A-BBB5-1FE07D3DBF31}">
      <dgm:prSet/>
      <dgm:spPr/>
      <dgm:t>
        <a:bodyPr/>
        <a:lstStyle/>
        <a:p>
          <a:endParaRPr lang="ru-RU"/>
        </a:p>
      </dgm:t>
    </dgm:pt>
    <dgm:pt modelId="{745AFFF5-0D4E-447E-9FB5-28426C9B0A8D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разговорная лексика и фразеология</a:t>
          </a:r>
          <a:endParaRPr lang="ru-RU" sz="28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C33F75-21C7-4DE9-97A1-B792BC6A5087}" type="parTrans" cxnId="{ECB57BE9-343B-40A1-822E-749B6B05BAC9}">
      <dgm:prSet/>
      <dgm:spPr/>
      <dgm:t>
        <a:bodyPr/>
        <a:lstStyle/>
        <a:p>
          <a:endParaRPr lang="ru-RU"/>
        </a:p>
      </dgm:t>
    </dgm:pt>
    <dgm:pt modelId="{E7C1EBFC-AC48-4DA7-9ED8-1A7A96B9E953}" type="sibTrans" cxnId="{ECB57BE9-343B-40A1-822E-749B6B05BAC9}">
      <dgm:prSet/>
      <dgm:spPr/>
      <dgm:t>
        <a:bodyPr/>
        <a:lstStyle/>
        <a:p>
          <a:endParaRPr lang="ru-RU"/>
        </a:p>
      </dgm:t>
    </dgm:pt>
    <dgm:pt modelId="{B6A541B2-31D4-4859-8598-6A604104E130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простые и сложные бессоюзные предложения</a:t>
          </a:r>
          <a:endParaRPr lang="ru-RU" sz="2400" b="1" dirty="0">
            <a:solidFill>
              <a:schemeClr val="accent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F6B14F-4910-45EA-86CE-3CAB22E5FB01}" type="parTrans" cxnId="{3E1BEF36-C263-4BE7-85E7-7976ED1A6CE4}">
      <dgm:prSet/>
      <dgm:spPr/>
      <dgm:t>
        <a:bodyPr/>
        <a:lstStyle/>
        <a:p>
          <a:endParaRPr lang="ru-RU"/>
        </a:p>
      </dgm:t>
    </dgm:pt>
    <dgm:pt modelId="{2F2B6B9F-D75C-4CC3-B4D9-05D7DA3D6922}" type="sibTrans" cxnId="{3E1BEF36-C263-4BE7-85E7-7976ED1A6CE4}">
      <dgm:prSet/>
      <dgm:spPr/>
      <dgm:t>
        <a:bodyPr/>
        <a:lstStyle/>
        <a:p>
          <a:endParaRPr lang="ru-RU"/>
        </a:p>
      </dgm:t>
    </dgm:pt>
    <dgm:pt modelId="{F12F7B5A-8CB1-4635-98AD-6A9323F1CE24}">
      <dgm:prSet phldrT="[Текст]" custT="1"/>
      <dgm:spPr/>
      <dgm:t>
        <a:bodyPr/>
        <a:lstStyle/>
        <a:p>
          <a:r>
            <a: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Монолог</a:t>
          </a:r>
          <a:endParaRPr lang="ru-RU" sz="32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B9F746-DD82-42AE-A838-0B0FFB3A9EFF}" type="parTrans" cxnId="{981561C9-E39F-48FE-9E12-779747518EF3}">
      <dgm:prSet/>
      <dgm:spPr/>
      <dgm:t>
        <a:bodyPr/>
        <a:lstStyle/>
        <a:p>
          <a:endParaRPr lang="ru-RU"/>
        </a:p>
      </dgm:t>
    </dgm:pt>
    <dgm:pt modelId="{63D52E10-F829-453C-860C-F54F53B0CB86}" type="sibTrans" cxnId="{981561C9-E39F-48FE-9E12-779747518EF3}">
      <dgm:prSet/>
      <dgm:spPr/>
      <dgm:t>
        <a:bodyPr/>
        <a:lstStyle/>
        <a:p>
          <a:endParaRPr lang="ru-RU"/>
        </a:p>
      </dgm:t>
    </dgm:pt>
    <dgm:pt modelId="{555D8ED8-F24D-431E-870E-F28DF3994F63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литературная лексика</a:t>
          </a:r>
          <a:endParaRPr lang="ru-RU" sz="2400" b="1" dirty="0">
            <a:solidFill>
              <a:schemeClr val="accent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06CEBC-F093-4419-9C77-647B04A5081B}" type="parTrans" cxnId="{DF52E0F2-AA53-4106-BA93-7AA5F6355BDB}">
      <dgm:prSet/>
      <dgm:spPr/>
      <dgm:t>
        <a:bodyPr/>
        <a:lstStyle/>
        <a:p>
          <a:endParaRPr lang="ru-RU"/>
        </a:p>
      </dgm:t>
    </dgm:pt>
    <dgm:pt modelId="{1FAEC441-4CB4-41D0-A896-589F520CE507}" type="sibTrans" cxnId="{DF52E0F2-AA53-4106-BA93-7AA5F6355BDB}">
      <dgm:prSet/>
      <dgm:spPr/>
      <dgm:t>
        <a:bodyPr/>
        <a:lstStyle/>
        <a:p>
          <a:endParaRPr lang="ru-RU"/>
        </a:p>
      </dgm:t>
    </dgm:pt>
    <dgm:pt modelId="{EDBC6C60-7F53-47F5-975A-FA8B30A754CD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развернутость высказывания, законченность, логическая завершенность</a:t>
          </a:r>
          <a:endParaRPr lang="ru-RU" sz="2000" b="1" dirty="0">
            <a:solidFill>
              <a:schemeClr val="accent1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DB8790-0167-4D9E-9C2B-3C6F83D70A75}" type="parTrans" cxnId="{5217A3FA-8F49-48B2-AF09-DDA86FD8D6FF}">
      <dgm:prSet/>
      <dgm:spPr/>
      <dgm:t>
        <a:bodyPr/>
        <a:lstStyle/>
        <a:p>
          <a:endParaRPr lang="ru-RU"/>
        </a:p>
      </dgm:t>
    </dgm:pt>
    <dgm:pt modelId="{A5924684-FC25-45C7-90EE-5321639306A1}" type="sibTrans" cxnId="{5217A3FA-8F49-48B2-AF09-DDA86FD8D6FF}">
      <dgm:prSet/>
      <dgm:spPr/>
      <dgm:t>
        <a:bodyPr/>
        <a:lstStyle/>
        <a:p>
          <a:endParaRPr lang="ru-RU"/>
        </a:p>
      </dgm:t>
    </dgm:pt>
    <dgm:pt modelId="{F4FF4E61-5928-4F5A-8819-46E5CA087C2B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кратковременное предварительное обдумывание</a:t>
          </a:r>
          <a:endParaRPr lang="ru-RU" sz="2400" b="1" dirty="0">
            <a:solidFill>
              <a:schemeClr val="accent5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60F755C-E1B4-4362-9390-6CE7877FBD37}" type="parTrans" cxnId="{728D984E-7587-40E5-A17D-DFDEF83F0E7A}">
      <dgm:prSet/>
      <dgm:spPr/>
      <dgm:t>
        <a:bodyPr/>
        <a:lstStyle/>
        <a:p>
          <a:endParaRPr lang="ru-RU"/>
        </a:p>
      </dgm:t>
    </dgm:pt>
    <dgm:pt modelId="{E72BB590-8F68-425C-9F0F-C863E4D58BF5}" type="sibTrans" cxnId="{728D984E-7587-40E5-A17D-DFDEF83F0E7A}">
      <dgm:prSet/>
      <dgm:spPr/>
      <dgm:t>
        <a:bodyPr/>
        <a:lstStyle/>
        <a:p>
          <a:endParaRPr lang="ru-RU"/>
        </a:p>
      </dgm:t>
    </dgm:pt>
    <dgm:pt modelId="{B3A753C2-140F-4C4E-8055-0700E4E66322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связность монолога обеспечивается одним говорящим</a:t>
          </a:r>
          <a:endParaRPr lang="ru-RU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6B7D6C-A31F-4649-9D07-D30E492A8615}" type="parTrans" cxnId="{F05441DD-C5B4-4893-982C-AA747D21BBE8}">
      <dgm:prSet/>
      <dgm:spPr/>
      <dgm:t>
        <a:bodyPr/>
        <a:lstStyle/>
        <a:p>
          <a:endParaRPr lang="ru-RU"/>
        </a:p>
      </dgm:t>
    </dgm:pt>
    <dgm:pt modelId="{08A3232E-EDDB-4B67-B526-FFFD5E3113D8}" type="sibTrans" cxnId="{F05441DD-C5B4-4893-982C-AA747D21BBE8}">
      <dgm:prSet/>
      <dgm:spPr/>
      <dgm:t>
        <a:bodyPr/>
        <a:lstStyle/>
        <a:p>
          <a:endParaRPr lang="ru-RU"/>
        </a:p>
      </dgm:t>
    </dgm:pt>
    <dgm:pt modelId="{2DA709C1-F9BD-4A7D-9222-EDC1D29C940D}" type="pres">
      <dgm:prSet presAssocID="{9FC392AB-7F6E-4544-8A89-99CD0E2F0D5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962DA9F-1450-4E7B-B0B1-21731D027D48}" type="pres">
      <dgm:prSet presAssocID="{AEDB8D58-E174-40FF-9A63-67172D902FE1}" presName="root" presStyleCnt="0"/>
      <dgm:spPr/>
    </dgm:pt>
    <dgm:pt modelId="{5269AA77-6799-4069-8A65-78E043CEFE3B}" type="pres">
      <dgm:prSet presAssocID="{AEDB8D58-E174-40FF-9A63-67172D902FE1}" presName="rootComposite" presStyleCnt="0"/>
      <dgm:spPr/>
    </dgm:pt>
    <dgm:pt modelId="{B31D4A64-F36D-46C0-AAF5-08CB659B77F8}" type="pres">
      <dgm:prSet presAssocID="{AEDB8D58-E174-40FF-9A63-67172D902FE1}" presName="rootText" presStyleLbl="node1" presStyleIdx="0" presStyleCnt="2" custScaleX="131770" custScaleY="56681" custLinFactNeighborX="-1902" custLinFactNeighborY="-274"/>
      <dgm:spPr/>
      <dgm:t>
        <a:bodyPr/>
        <a:lstStyle/>
        <a:p>
          <a:endParaRPr lang="ru-RU"/>
        </a:p>
      </dgm:t>
    </dgm:pt>
    <dgm:pt modelId="{44835899-0F79-419C-81FC-7396CD63E525}" type="pres">
      <dgm:prSet presAssocID="{AEDB8D58-E174-40FF-9A63-67172D902FE1}" presName="rootConnector" presStyleLbl="node1" presStyleIdx="0" presStyleCnt="2"/>
      <dgm:spPr/>
      <dgm:t>
        <a:bodyPr/>
        <a:lstStyle/>
        <a:p>
          <a:endParaRPr lang="ru-RU"/>
        </a:p>
      </dgm:t>
    </dgm:pt>
    <dgm:pt modelId="{37714BF5-9E1D-4955-8CB1-BE62DCCB4244}" type="pres">
      <dgm:prSet presAssocID="{AEDB8D58-E174-40FF-9A63-67172D902FE1}" presName="childShape" presStyleCnt="0"/>
      <dgm:spPr/>
    </dgm:pt>
    <dgm:pt modelId="{1050D4A6-433C-41ED-BAD5-FE5219723FE0}" type="pres">
      <dgm:prSet presAssocID="{4BC33F75-21C7-4DE9-97A1-B792BC6A5087}" presName="Name13" presStyleLbl="parChTrans1D2" presStyleIdx="0" presStyleCnt="6"/>
      <dgm:spPr/>
      <dgm:t>
        <a:bodyPr/>
        <a:lstStyle/>
        <a:p>
          <a:endParaRPr lang="ru-RU"/>
        </a:p>
      </dgm:t>
    </dgm:pt>
    <dgm:pt modelId="{EADD3059-D954-461A-B064-78A306D32CEA}" type="pres">
      <dgm:prSet presAssocID="{745AFFF5-0D4E-447E-9FB5-28426C9B0A8D}" presName="childText" presStyleLbl="bgAcc1" presStyleIdx="0" presStyleCnt="6" custScaleX="132348" custScaleY="96813" custLinFactNeighborX="65" custLinFactNeighborY="1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D0E093-AF76-4B3D-91B6-74AD52DAAF6D}" type="pres">
      <dgm:prSet presAssocID="{0CF6B14F-4910-45EA-86CE-3CAB22E5FB01}" presName="Name13" presStyleLbl="parChTrans1D2" presStyleIdx="1" presStyleCnt="6"/>
      <dgm:spPr/>
      <dgm:t>
        <a:bodyPr/>
        <a:lstStyle/>
        <a:p>
          <a:endParaRPr lang="ru-RU"/>
        </a:p>
      </dgm:t>
    </dgm:pt>
    <dgm:pt modelId="{BA643AC0-629D-4CB3-95A2-A40FDAA7B679}" type="pres">
      <dgm:prSet presAssocID="{B6A541B2-31D4-4859-8598-6A604104E130}" presName="childText" presStyleLbl="bgAcc1" presStyleIdx="1" presStyleCnt="6" custScaleX="132570" custScaleY="92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73153-B521-4BC7-A0A2-0DA8876AD9F0}" type="pres">
      <dgm:prSet presAssocID="{960F755C-E1B4-4362-9390-6CE7877FBD37}" presName="Name13" presStyleLbl="parChTrans1D2" presStyleIdx="2" presStyleCnt="6"/>
      <dgm:spPr/>
      <dgm:t>
        <a:bodyPr/>
        <a:lstStyle/>
        <a:p>
          <a:endParaRPr lang="ru-RU"/>
        </a:p>
      </dgm:t>
    </dgm:pt>
    <dgm:pt modelId="{A053D63F-EF5B-40CC-945E-77E740D7A97C}" type="pres">
      <dgm:prSet presAssocID="{F4FF4E61-5928-4F5A-8819-46E5CA087C2B}" presName="childText" presStyleLbl="bgAcc1" presStyleIdx="2" presStyleCnt="6" custScaleX="132570" custScaleY="97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8B1AA7-D0A5-45C1-AC3B-00F0E2947358}" type="pres">
      <dgm:prSet presAssocID="{F12F7B5A-8CB1-4635-98AD-6A9323F1CE24}" presName="root" presStyleCnt="0"/>
      <dgm:spPr/>
    </dgm:pt>
    <dgm:pt modelId="{FE8A5E26-9961-4F9F-925E-91EE75AF1842}" type="pres">
      <dgm:prSet presAssocID="{F12F7B5A-8CB1-4635-98AD-6A9323F1CE24}" presName="rootComposite" presStyleCnt="0"/>
      <dgm:spPr/>
    </dgm:pt>
    <dgm:pt modelId="{F24F2451-9862-43BD-AD31-07DBE63D24B6}" type="pres">
      <dgm:prSet presAssocID="{F12F7B5A-8CB1-4635-98AD-6A9323F1CE24}" presName="rootText" presStyleLbl="node1" presStyleIdx="1" presStyleCnt="2" custScaleX="131099" custScaleY="55745" custLinFactNeighborX="-1604" custLinFactNeighborY="-274"/>
      <dgm:spPr/>
      <dgm:t>
        <a:bodyPr/>
        <a:lstStyle/>
        <a:p>
          <a:endParaRPr lang="ru-RU"/>
        </a:p>
      </dgm:t>
    </dgm:pt>
    <dgm:pt modelId="{3DEECFEC-E2DF-434B-BA2D-0CBCDFDCD718}" type="pres">
      <dgm:prSet presAssocID="{F12F7B5A-8CB1-4635-98AD-6A9323F1CE24}" presName="rootConnector" presStyleLbl="node1" presStyleIdx="1" presStyleCnt="2"/>
      <dgm:spPr/>
      <dgm:t>
        <a:bodyPr/>
        <a:lstStyle/>
        <a:p>
          <a:endParaRPr lang="ru-RU"/>
        </a:p>
      </dgm:t>
    </dgm:pt>
    <dgm:pt modelId="{B831EA24-F056-4EB3-AC7F-415BFD4A1596}" type="pres">
      <dgm:prSet presAssocID="{F12F7B5A-8CB1-4635-98AD-6A9323F1CE24}" presName="childShape" presStyleCnt="0"/>
      <dgm:spPr/>
    </dgm:pt>
    <dgm:pt modelId="{03A00F78-DD7E-489A-8304-309C34D6CB8A}" type="pres">
      <dgm:prSet presAssocID="{CA06CEBC-F093-4419-9C77-647B04A5081B}" presName="Name13" presStyleLbl="parChTrans1D2" presStyleIdx="3" presStyleCnt="6"/>
      <dgm:spPr/>
      <dgm:t>
        <a:bodyPr/>
        <a:lstStyle/>
        <a:p>
          <a:endParaRPr lang="ru-RU"/>
        </a:p>
      </dgm:t>
    </dgm:pt>
    <dgm:pt modelId="{86A474C2-1C41-4954-9A87-CA38C07EE8EE}" type="pres">
      <dgm:prSet presAssocID="{555D8ED8-F24D-431E-870E-F28DF3994F63}" presName="childText" presStyleLbl="bgAcc1" presStyleIdx="3" presStyleCnt="6" custScaleX="135201" custScaleY="788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24E93-35E4-485F-9CF2-73039D2A248B}" type="pres">
      <dgm:prSet presAssocID="{69DB8790-0167-4D9E-9C2B-3C6F83D70A75}" presName="Name13" presStyleLbl="parChTrans1D2" presStyleIdx="4" presStyleCnt="6"/>
      <dgm:spPr/>
      <dgm:t>
        <a:bodyPr/>
        <a:lstStyle/>
        <a:p>
          <a:endParaRPr lang="ru-RU"/>
        </a:p>
      </dgm:t>
    </dgm:pt>
    <dgm:pt modelId="{CA1317E1-9741-4BD3-9D58-B7659D7E9AE1}" type="pres">
      <dgm:prSet presAssocID="{EDBC6C60-7F53-47F5-975A-FA8B30A754CD}" presName="childText" presStyleLbl="bgAcc1" presStyleIdx="4" presStyleCnt="6" custScaleX="137725" custScaleY="1072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B9A4C-DACB-460E-BEE6-C123F3799C40}" type="pres">
      <dgm:prSet presAssocID="{886B7D6C-A31F-4649-9D07-D30E492A8615}" presName="Name13" presStyleLbl="parChTrans1D2" presStyleIdx="5" presStyleCnt="6"/>
      <dgm:spPr/>
      <dgm:t>
        <a:bodyPr/>
        <a:lstStyle/>
        <a:p>
          <a:endParaRPr lang="ru-RU"/>
        </a:p>
      </dgm:t>
    </dgm:pt>
    <dgm:pt modelId="{7B6F26AD-04EA-4E6E-A208-BE04B7AB131D}" type="pres">
      <dgm:prSet presAssocID="{B3A753C2-140F-4C4E-8055-0700E4E66322}" presName="childText" presStyleLbl="bgAcc1" presStyleIdx="5" presStyleCnt="6" custScaleX="127526" custScaleY="99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17A3FA-8F49-48B2-AF09-DDA86FD8D6FF}" srcId="{F12F7B5A-8CB1-4635-98AD-6A9323F1CE24}" destId="{EDBC6C60-7F53-47F5-975A-FA8B30A754CD}" srcOrd="1" destOrd="0" parTransId="{69DB8790-0167-4D9E-9C2B-3C6F83D70A75}" sibTransId="{A5924684-FC25-45C7-90EE-5321639306A1}"/>
    <dgm:cxn modelId="{DF52E0F2-AA53-4106-BA93-7AA5F6355BDB}" srcId="{F12F7B5A-8CB1-4635-98AD-6A9323F1CE24}" destId="{555D8ED8-F24D-431E-870E-F28DF3994F63}" srcOrd="0" destOrd="0" parTransId="{CA06CEBC-F093-4419-9C77-647B04A5081B}" sibTransId="{1FAEC441-4CB4-41D0-A896-589F520CE507}"/>
    <dgm:cxn modelId="{3B3E53E0-6EB5-4FF5-BA0E-75DB8C72FEEA}" type="presOf" srcId="{AEDB8D58-E174-40FF-9A63-67172D902FE1}" destId="{B31D4A64-F36D-46C0-AAF5-08CB659B77F8}" srcOrd="0" destOrd="0" presId="urn:microsoft.com/office/officeart/2005/8/layout/hierarchy3"/>
    <dgm:cxn modelId="{D1144675-5A7B-4929-A1FC-207FF9B4A1C6}" type="presOf" srcId="{0CF6B14F-4910-45EA-86CE-3CAB22E5FB01}" destId="{82D0E093-AF76-4B3D-91B6-74AD52DAAF6D}" srcOrd="0" destOrd="0" presId="urn:microsoft.com/office/officeart/2005/8/layout/hierarchy3"/>
    <dgm:cxn modelId="{0384F04B-2C2D-4454-8F44-B91DB55D5445}" type="presOf" srcId="{B6A541B2-31D4-4859-8598-6A604104E130}" destId="{BA643AC0-629D-4CB3-95A2-A40FDAA7B679}" srcOrd="0" destOrd="0" presId="urn:microsoft.com/office/officeart/2005/8/layout/hierarchy3"/>
    <dgm:cxn modelId="{04EEBFD9-8439-448A-BBB5-1FE07D3DBF31}" srcId="{9FC392AB-7F6E-4544-8A89-99CD0E2F0D50}" destId="{AEDB8D58-E174-40FF-9A63-67172D902FE1}" srcOrd="0" destOrd="0" parTransId="{398F1757-299A-497E-9B39-3E1231E8B35E}" sibTransId="{A4E043AD-4331-465B-AFB8-0D30765F053D}"/>
    <dgm:cxn modelId="{B49040D7-2862-4C71-9CBB-60D5C1F8EF62}" type="presOf" srcId="{CA06CEBC-F093-4419-9C77-647B04A5081B}" destId="{03A00F78-DD7E-489A-8304-309C34D6CB8A}" srcOrd="0" destOrd="0" presId="urn:microsoft.com/office/officeart/2005/8/layout/hierarchy3"/>
    <dgm:cxn modelId="{728D984E-7587-40E5-A17D-DFDEF83F0E7A}" srcId="{AEDB8D58-E174-40FF-9A63-67172D902FE1}" destId="{F4FF4E61-5928-4F5A-8819-46E5CA087C2B}" srcOrd="2" destOrd="0" parTransId="{960F755C-E1B4-4362-9390-6CE7877FBD37}" sibTransId="{E72BB590-8F68-425C-9F0F-C863E4D58BF5}"/>
    <dgm:cxn modelId="{451A9A7A-080D-4CD3-B975-05CD33981817}" type="presOf" srcId="{EDBC6C60-7F53-47F5-975A-FA8B30A754CD}" destId="{CA1317E1-9741-4BD3-9D58-B7659D7E9AE1}" srcOrd="0" destOrd="0" presId="urn:microsoft.com/office/officeart/2005/8/layout/hierarchy3"/>
    <dgm:cxn modelId="{2F6BEB96-6069-46B8-83B8-F2D28EE3335A}" type="presOf" srcId="{960F755C-E1B4-4362-9390-6CE7877FBD37}" destId="{C8A73153-B521-4BC7-A0A2-0DA8876AD9F0}" srcOrd="0" destOrd="0" presId="urn:microsoft.com/office/officeart/2005/8/layout/hierarchy3"/>
    <dgm:cxn modelId="{678BD1F8-AD59-4FCB-8DD8-0B57621335B0}" type="presOf" srcId="{69DB8790-0167-4D9E-9C2B-3C6F83D70A75}" destId="{30A24E93-35E4-485F-9CF2-73039D2A248B}" srcOrd="0" destOrd="0" presId="urn:microsoft.com/office/officeart/2005/8/layout/hierarchy3"/>
    <dgm:cxn modelId="{AC1714E0-9C4F-4BA8-8E7D-B9DE1C0AD7E6}" type="presOf" srcId="{F12F7B5A-8CB1-4635-98AD-6A9323F1CE24}" destId="{F24F2451-9862-43BD-AD31-07DBE63D24B6}" srcOrd="0" destOrd="0" presId="urn:microsoft.com/office/officeart/2005/8/layout/hierarchy3"/>
    <dgm:cxn modelId="{FCB085DE-F788-4305-8418-D37728BF1159}" type="presOf" srcId="{555D8ED8-F24D-431E-870E-F28DF3994F63}" destId="{86A474C2-1C41-4954-9A87-CA38C07EE8EE}" srcOrd="0" destOrd="0" presId="urn:microsoft.com/office/officeart/2005/8/layout/hierarchy3"/>
    <dgm:cxn modelId="{A513B136-F957-4E6D-B0D2-51EAB9C3406A}" type="presOf" srcId="{745AFFF5-0D4E-447E-9FB5-28426C9B0A8D}" destId="{EADD3059-D954-461A-B064-78A306D32CEA}" srcOrd="0" destOrd="0" presId="urn:microsoft.com/office/officeart/2005/8/layout/hierarchy3"/>
    <dgm:cxn modelId="{961B8857-8E2A-42BA-BFE1-D4173A9B0CA1}" type="presOf" srcId="{886B7D6C-A31F-4649-9D07-D30E492A8615}" destId="{F0CB9A4C-DACB-460E-BEE6-C123F3799C40}" srcOrd="0" destOrd="0" presId="urn:microsoft.com/office/officeart/2005/8/layout/hierarchy3"/>
    <dgm:cxn modelId="{FB269E5B-B28C-429B-95F5-2BCC0D6545DB}" type="presOf" srcId="{F12F7B5A-8CB1-4635-98AD-6A9323F1CE24}" destId="{3DEECFEC-E2DF-434B-BA2D-0CBCDFDCD718}" srcOrd="1" destOrd="0" presId="urn:microsoft.com/office/officeart/2005/8/layout/hierarchy3"/>
    <dgm:cxn modelId="{F05441DD-C5B4-4893-982C-AA747D21BBE8}" srcId="{F12F7B5A-8CB1-4635-98AD-6A9323F1CE24}" destId="{B3A753C2-140F-4C4E-8055-0700E4E66322}" srcOrd="2" destOrd="0" parTransId="{886B7D6C-A31F-4649-9D07-D30E492A8615}" sibTransId="{08A3232E-EDDB-4B67-B526-FFFD5E3113D8}"/>
    <dgm:cxn modelId="{3E8718CE-6692-4094-ACF5-21C0030C2FAA}" type="presOf" srcId="{4BC33F75-21C7-4DE9-97A1-B792BC6A5087}" destId="{1050D4A6-433C-41ED-BAD5-FE5219723FE0}" srcOrd="0" destOrd="0" presId="urn:microsoft.com/office/officeart/2005/8/layout/hierarchy3"/>
    <dgm:cxn modelId="{3E1BEF36-C263-4BE7-85E7-7976ED1A6CE4}" srcId="{AEDB8D58-E174-40FF-9A63-67172D902FE1}" destId="{B6A541B2-31D4-4859-8598-6A604104E130}" srcOrd="1" destOrd="0" parTransId="{0CF6B14F-4910-45EA-86CE-3CAB22E5FB01}" sibTransId="{2F2B6B9F-D75C-4CC3-B4D9-05D7DA3D6922}"/>
    <dgm:cxn modelId="{ECB57BE9-343B-40A1-822E-749B6B05BAC9}" srcId="{AEDB8D58-E174-40FF-9A63-67172D902FE1}" destId="{745AFFF5-0D4E-447E-9FB5-28426C9B0A8D}" srcOrd="0" destOrd="0" parTransId="{4BC33F75-21C7-4DE9-97A1-B792BC6A5087}" sibTransId="{E7C1EBFC-AC48-4DA7-9ED8-1A7A96B9E953}"/>
    <dgm:cxn modelId="{A5711C12-6AA7-4889-A17E-5DE9E5E3D2B9}" type="presOf" srcId="{B3A753C2-140F-4C4E-8055-0700E4E66322}" destId="{7B6F26AD-04EA-4E6E-A208-BE04B7AB131D}" srcOrd="0" destOrd="0" presId="urn:microsoft.com/office/officeart/2005/8/layout/hierarchy3"/>
    <dgm:cxn modelId="{981561C9-E39F-48FE-9E12-779747518EF3}" srcId="{9FC392AB-7F6E-4544-8A89-99CD0E2F0D50}" destId="{F12F7B5A-8CB1-4635-98AD-6A9323F1CE24}" srcOrd="1" destOrd="0" parTransId="{5DB9F746-DD82-42AE-A838-0B0FFB3A9EFF}" sibTransId="{63D52E10-F829-453C-860C-F54F53B0CB86}"/>
    <dgm:cxn modelId="{492BCEBC-B1D8-4796-BD13-9BA5D508D5FE}" type="presOf" srcId="{9FC392AB-7F6E-4544-8A89-99CD0E2F0D50}" destId="{2DA709C1-F9BD-4A7D-9222-EDC1D29C940D}" srcOrd="0" destOrd="0" presId="urn:microsoft.com/office/officeart/2005/8/layout/hierarchy3"/>
    <dgm:cxn modelId="{B160F926-E9BC-4432-85CF-1541F3FB6993}" type="presOf" srcId="{AEDB8D58-E174-40FF-9A63-67172D902FE1}" destId="{44835899-0F79-419C-81FC-7396CD63E525}" srcOrd="1" destOrd="0" presId="urn:microsoft.com/office/officeart/2005/8/layout/hierarchy3"/>
    <dgm:cxn modelId="{EAEF6AE2-9263-4EA0-AD10-DE27EA1ED34B}" type="presOf" srcId="{F4FF4E61-5928-4F5A-8819-46E5CA087C2B}" destId="{A053D63F-EF5B-40CC-945E-77E740D7A97C}" srcOrd="0" destOrd="0" presId="urn:microsoft.com/office/officeart/2005/8/layout/hierarchy3"/>
    <dgm:cxn modelId="{2EEDCB94-8DE8-44AE-9AA9-10111CF0E78D}" type="presParOf" srcId="{2DA709C1-F9BD-4A7D-9222-EDC1D29C940D}" destId="{5962DA9F-1450-4E7B-B0B1-21731D027D48}" srcOrd="0" destOrd="0" presId="urn:microsoft.com/office/officeart/2005/8/layout/hierarchy3"/>
    <dgm:cxn modelId="{575A2519-A769-4887-8E31-109A78C6F5A5}" type="presParOf" srcId="{5962DA9F-1450-4E7B-B0B1-21731D027D48}" destId="{5269AA77-6799-4069-8A65-78E043CEFE3B}" srcOrd="0" destOrd="0" presId="urn:microsoft.com/office/officeart/2005/8/layout/hierarchy3"/>
    <dgm:cxn modelId="{36997C69-B261-47A1-A8CB-2C340E573154}" type="presParOf" srcId="{5269AA77-6799-4069-8A65-78E043CEFE3B}" destId="{B31D4A64-F36D-46C0-AAF5-08CB659B77F8}" srcOrd="0" destOrd="0" presId="urn:microsoft.com/office/officeart/2005/8/layout/hierarchy3"/>
    <dgm:cxn modelId="{FCCC83DD-4677-4F45-8356-7462454062A4}" type="presParOf" srcId="{5269AA77-6799-4069-8A65-78E043CEFE3B}" destId="{44835899-0F79-419C-81FC-7396CD63E525}" srcOrd="1" destOrd="0" presId="urn:microsoft.com/office/officeart/2005/8/layout/hierarchy3"/>
    <dgm:cxn modelId="{82A9D3AB-D444-47EF-87FA-E243C6D68BFF}" type="presParOf" srcId="{5962DA9F-1450-4E7B-B0B1-21731D027D48}" destId="{37714BF5-9E1D-4955-8CB1-BE62DCCB4244}" srcOrd="1" destOrd="0" presId="urn:microsoft.com/office/officeart/2005/8/layout/hierarchy3"/>
    <dgm:cxn modelId="{D8390462-582F-4BA0-A266-3F90AF94D592}" type="presParOf" srcId="{37714BF5-9E1D-4955-8CB1-BE62DCCB4244}" destId="{1050D4A6-433C-41ED-BAD5-FE5219723FE0}" srcOrd="0" destOrd="0" presId="urn:microsoft.com/office/officeart/2005/8/layout/hierarchy3"/>
    <dgm:cxn modelId="{0319AB43-C6DC-4715-BBA8-7D8A586A81AC}" type="presParOf" srcId="{37714BF5-9E1D-4955-8CB1-BE62DCCB4244}" destId="{EADD3059-D954-461A-B064-78A306D32CEA}" srcOrd="1" destOrd="0" presId="urn:microsoft.com/office/officeart/2005/8/layout/hierarchy3"/>
    <dgm:cxn modelId="{7BC71285-168A-4B27-8398-91E88B08D46D}" type="presParOf" srcId="{37714BF5-9E1D-4955-8CB1-BE62DCCB4244}" destId="{82D0E093-AF76-4B3D-91B6-74AD52DAAF6D}" srcOrd="2" destOrd="0" presId="urn:microsoft.com/office/officeart/2005/8/layout/hierarchy3"/>
    <dgm:cxn modelId="{1EE9B42B-7E27-40E6-9BDD-A530010F7DA8}" type="presParOf" srcId="{37714BF5-9E1D-4955-8CB1-BE62DCCB4244}" destId="{BA643AC0-629D-4CB3-95A2-A40FDAA7B679}" srcOrd="3" destOrd="0" presId="urn:microsoft.com/office/officeart/2005/8/layout/hierarchy3"/>
    <dgm:cxn modelId="{8B217E6E-3383-4E78-A780-4AFC0E90D8DC}" type="presParOf" srcId="{37714BF5-9E1D-4955-8CB1-BE62DCCB4244}" destId="{C8A73153-B521-4BC7-A0A2-0DA8876AD9F0}" srcOrd="4" destOrd="0" presId="urn:microsoft.com/office/officeart/2005/8/layout/hierarchy3"/>
    <dgm:cxn modelId="{76467466-5FFF-4AC7-AF76-457E936FBFFD}" type="presParOf" srcId="{37714BF5-9E1D-4955-8CB1-BE62DCCB4244}" destId="{A053D63F-EF5B-40CC-945E-77E740D7A97C}" srcOrd="5" destOrd="0" presId="urn:microsoft.com/office/officeart/2005/8/layout/hierarchy3"/>
    <dgm:cxn modelId="{BA5B7DB6-8C76-4710-A453-7BA202A62514}" type="presParOf" srcId="{2DA709C1-F9BD-4A7D-9222-EDC1D29C940D}" destId="{C88B1AA7-D0A5-45C1-AC3B-00F0E2947358}" srcOrd="1" destOrd="0" presId="urn:microsoft.com/office/officeart/2005/8/layout/hierarchy3"/>
    <dgm:cxn modelId="{8EE41DC3-7113-4C64-AEA1-2AD2388B4DBA}" type="presParOf" srcId="{C88B1AA7-D0A5-45C1-AC3B-00F0E2947358}" destId="{FE8A5E26-9961-4F9F-925E-91EE75AF1842}" srcOrd="0" destOrd="0" presId="urn:microsoft.com/office/officeart/2005/8/layout/hierarchy3"/>
    <dgm:cxn modelId="{A2F2EC54-A2C8-438A-8834-192DEDF6FD45}" type="presParOf" srcId="{FE8A5E26-9961-4F9F-925E-91EE75AF1842}" destId="{F24F2451-9862-43BD-AD31-07DBE63D24B6}" srcOrd="0" destOrd="0" presId="urn:microsoft.com/office/officeart/2005/8/layout/hierarchy3"/>
    <dgm:cxn modelId="{AB0571D5-0568-44B1-9AA4-FBA2C175DDEF}" type="presParOf" srcId="{FE8A5E26-9961-4F9F-925E-91EE75AF1842}" destId="{3DEECFEC-E2DF-434B-BA2D-0CBCDFDCD718}" srcOrd="1" destOrd="0" presId="urn:microsoft.com/office/officeart/2005/8/layout/hierarchy3"/>
    <dgm:cxn modelId="{A51AD1C9-6AF3-44C1-9132-571CECCCEB00}" type="presParOf" srcId="{C88B1AA7-D0A5-45C1-AC3B-00F0E2947358}" destId="{B831EA24-F056-4EB3-AC7F-415BFD4A1596}" srcOrd="1" destOrd="0" presId="urn:microsoft.com/office/officeart/2005/8/layout/hierarchy3"/>
    <dgm:cxn modelId="{FBD4CF9C-E7D4-4A85-BDC1-ABCF52FB1D18}" type="presParOf" srcId="{B831EA24-F056-4EB3-AC7F-415BFD4A1596}" destId="{03A00F78-DD7E-489A-8304-309C34D6CB8A}" srcOrd="0" destOrd="0" presId="urn:microsoft.com/office/officeart/2005/8/layout/hierarchy3"/>
    <dgm:cxn modelId="{BB320CD1-2468-4CF6-AB8C-C83FBF83F061}" type="presParOf" srcId="{B831EA24-F056-4EB3-AC7F-415BFD4A1596}" destId="{86A474C2-1C41-4954-9A87-CA38C07EE8EE}" srcOrd="1" destOrd="0" presId="urn:microsoft.com/office/officeart/2005/8/layout/hierarchy3"/>
    <dgm:cxn modelId="{B5EB1DC0-0968-4069-89BA-506CA4B38572}" type="presParOf" srcId="{B831EA24-F056-4EB3-AC7F-415BFD4A1596}" destId="{30A24E93-35E4-485F-9CF2-73039D2A248B}" srcOrd="2" destOrd="0" presId="urn:microsoft.com/office/officeart/2005/8/layout/hierarchy3"/>
    <dgm:cxn modelId="{AB53C41D-9ACC-4A07-98AE-FEF1221F77AE}" type="presParOf" srcId="{B831EA24-F056-4EB3-AC7F-415BFD4A1596}" destId="{CA1317E1-9741-4BD3-9D58-B7659D7E9AE1}" srcOrd="3" destOrd="0" presId="urn:microsoft.com/office/officeart/2005/8/layout/hierarchy3"/>
    <dgm:cxn modelId="{B29F4DEC-0E0A-4859-9480-E93EDCD91060}" type="presParOf" srcId="{B831EA24-F056-4EB3-AC7F-415BFD4A1596}" destId="{F0CB9A4C-DACB-460E-BEE6-C123F3799C40}" srcOrd="4" destOrd="0" presId="urn:microsoft.com/office/officeart/2005/8/layout/hierarchy3"/>
    <dgm:cxn modelId="{BCF58A5A-8016-482D-849C-36B9E3606101}" type="presParOf" srcId="{B831EA24-F056-4EB3-AC7F-415BFD4A1596}" destId="{7B6F26AD-04EA-4E6E-A208-BE04B7AB131D}" srcOrd="5" destOrd="0" presId="urn:microsoft.com/office/officeart/2005/8/layout/hierarchy3"/>
  </dgm:cxnLst>
  <dgm:bg/>
  <dgm:whole/>
  <dgm:extLst>
    <a:ext uri="http://schemas.microsoft.com/office/drawing/2008/diagram"/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AF63CF1-1815-41EE-A8E4-830819D4B61D}" type="doc">
      <dgm:prSet loTypeId="urn:microsoft.com/office/officeart/2008/layout/RadialCluster" loCatId="cycle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2ED08BF-D4AA-47EE-8004-67888499741C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Дидактические картины </a:t>
          </a:r>
          <a:endParaRPr lang="ru-RU" b="1" dirty="0">
            <a:solidFill>
              <a:srgbClr val="002060"/>
            </a:solidFill>
          </a:endParaRPr>
        </a:p>
      </dgm:t>
    </dgm:pt>
    <dgm:pt modelId="{FBC0546E-CFCF-496A-B6FD-0A4E0354AEF8}" type="parTrans" cxnId="{03C5D5C1-8827-4EC4-A944-01A17E6C03CB}">
      <dgm:prSet/>
      <dgm:spPr/>
      <dgm:t>
        <a:bodyPr/>
        <a:lstStyle/>
        <a:p>
          <a:endParaRPr lang="ru-RU"/>
        </a:p>
      </dgm:t>
    </dgm:pt>
    <dgm:pt modelId="{D8A9C73E-8893-46AF-B1DD-DAA8777FBFC5}" type="sibTrans" cxnId="{03C5D5C1-8827-4EC4-A944-01A17E6C03CB}">
      <dgm:prSet/>
      <dgm:spPr/>
      <dgm:t>
        <a:bodyPr/>
        <a:lstStyle/>
        <a:p>
          <a:endParaRPr lang="ru-RU"/>
        </a:p>
      </dgm:t>
    </dgm:pt>
    <dgm:pt modelId="{A907C973-30D1-45BF-B6B9-7806C778AA29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Предметные картины</a:t>
          </a:r>
          <a:r>
            <a:rPr lang="ru-RU" dirty="0" smtClean="0"/>
            <a:t> </a:t>
          </a:r>
          <a:endParaRPr lang="ru-RU" dirty="0"/>
        </a:p>
      </dgm:t>
    </dgm:pt>
    <dgm:pt modelId="{2194291F-805F-4957-A4FE-124D1B2CDDDC}" type="parTrans" cxnId="{F51000DD-CCAF-457C-B125-F3BDDB2E3654}">
      <dgm:prSet/>
      <dgm:spPr/>
      <dgm:t>
        <a:bodyPr/>
        <a:lstStyle/>
        <a:p>
          <a:endParaRPr lang="ru-RU"/>
        </a:p>
      </dgm:t>
    </dgm:pt>
    <dgm:pt modelId="{58BE7049-095D-4650-B95F-7FE9C272B299}" type="sibTrans" cxnId="{F51000DD-CCAF-457C-B125-F3BDDB2E3654}">
      <dgm:prSet/>
      <dgm:spPr/>
      <dgm:t>
        <a:bodyPr/>
        <a:lstStyle/>
        <a:p>
          <a:endParaRPr lang="ru-RU"/>
        </a:p>
      </dgm:t>
    </dgm:pt>
    <dgm:pt modelId="{7F009838-131F-4665-9249-D76CFBBF3CE6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Сюжетные картины</a:t>
          </a:r>
          <a:endParaRPr lang="ru-RU" dirty="0">
            <a:solidFill>
              <a:srgbClr val="002060"/>
            </a:solidFill>
          </a:endParaRPr>
        </a:p>
      </dgm:t>
    </dgm:pt>
    <dgm:pt modelId="{7AFFD3A5-9B9C-409B-97E8-DA0CC400DD8D}" type="parTrans" cxnId="{B89BA485-B1A6-41B8-AD0B-4921A9429AAF}">
      <dgm:prSet/>
      <dgm:spPr/>
      <dgm:t>
        <a:bodyPr/>
        <a:lstStyle/>
        <a:p>
          <a:endParaRPr lang="ru-RU"/>
        </a:p>
      </dgm:t>
    </dgm:pt>
    <dgm:pt modelId="{0C5A1FC1-7748-4DD5-8078-903D46AEB71F}" type="sibTrans" cxnId="{B89BA485-B1A6-41B8-AD0B-4921A9429AAF}">
      <dgm:prSet/>
      <dgm:spPr/>
      <dgm:t>
        <a:bodyPr/>
        <a:lstStyle/>
        <a:p>
          <a:endParaRPr lang="ru-RU"/>
        </a:p>
      </dgm:t>
    </dgm:pt>
    <dgm:pt modelId="{1F2832A5-C1CB-4A12-91CE-F5CB0537ED06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Серия или набор картин</a:t>
          </a:r>
          <a:endParaRPr lang="ru-RU" dirty="0">
            <a:solidFill>
              <a:srgbClr val="002060"/>
            </a:solidFill>
          </a:endParaRPr>
        </a:p>
      </dgm:t>
    </dgm:pt>
    <dgm:pt modelId="{D5FA278F-F64F-4436-A33A-F8D0D861FEFA}" type="parTrans" cxnId="{68A18EB8-DC59-4E93-A800-9D3E8B005335}">
      <dgm:prSet/>
      <dgm:spPr/>
      <dgm:t>
        <a:bodyPr/>
        <a:lstStyle/>
        <a:p>
          <a:endParaRPr lang="ru-RU"/>
        </a:p>
      </dgm:t>
    </dgm:pt>
    <dgm:pt modelId="{105EB88A-3C20-4414-B992-E80E299A5145}" type="sibTrans" cxnId="{68A18EB8-DC59-4E93-A800-9D3E8B005335}">
      <dgm:prSet/>
      <dgm:spPr/>
      <dgm:t>
        <a:bodyPr/>
        <a:lstStyle/>
        <a:p>
          <a:endParaRPr lang="ru-RU"/>
        </a:p>
      </dgm:t>
    </dgm:pt>
    <dgm:pt modelId="{B1D8A36D-7D85-4D8E-8DEF-E84D57BF017C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Репродукции картин мастеров искусства</a:t>
          </a:r>
          <a:endParaRPr lang="ru-RU" dirty="0">
            <a:solidFill>
              <a:srgbClr val="002060"/>
            </a:solidFill>
          </a:endParaRPr>
        </a:p>
      </dgm:t>
    </dgm:pt>
    <dgm:pt modelId="{2CDE6EAC-CA31-4D92-B4E3-A1561D47227A}" type="parTrans" cxnId="{8CDDB516-248A-44F4-9D49-5A62ED11F846}">
      <dgm:prSet/>
      <dgm:spPr/>
      <dgm:t>
        <a:bodyPr/>
        <a:lstStyle/>
        <a:p>
          <a:endParaRPr lang="ru-RU"/>
        </a:p>
      </dgm:t>
    </dgm:pt>
    <dgm:pt modelId="{6088D331-B40B-440F-B93A-B011FFFF4828}" type="sibTrans" cxnId="{8CDDB516-248A-44F4-9D49-5A62ED11F846}">
      <dgm:prSet/>
      <dgm:spPr/>
      <dgm:t>
        <a:bodyPr/>
        <a:lstStyle/>
        <a:p>
          <a:endParaRPr lang="ru-RU"/>
        </a:p>
      </dgm:t>
    </dgm:pt>
    <dgm:pt modelId="{53343E79-FEF9-421E-A42F-214568F06D7F}" type="pres">
      <dgm:prSet presAssocID="{AAF63CF1-1815-41EE-A8E4-830819D4B61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B5C5924-D6D6-4A53-8D48-6B43B9E97EC1}" type="pres">
      <dgm:prSet presAssocID="{C2ED08BF-D4AA-47EE-8004-67888499741C}" presName="singleCycle" presStyleCnt="0"/>
      <dgm:spPr/>
    </dgm:pt>
    <dgm:pt modelId="{16721007-F6D7-43C4-99C4-B55A9AE5D5C5}" type="pres">
      <dgm:prSet presAssocID="{C2ED08BF-D4AA-47EE-8004-67888499741C}" presName="singleCenter" presStyleLbl="node1" presStyleIdx="0" presStyleCnt="5" custScaleX="129634" custScaleY="77394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AF9F4058-84DF-413F-BB6E-ECFADE6E0621}" type="pres">
      <dgm:prSet presAssocID="{2194291F-805F-4957-A4FE-124D1B2CDDDC}" presName="Name56" presStyleLbl="parChTrans1D2" presStyleIdx="0" presStyleCnt="4"/>
      <dgm:spPr/>
      <dgm:t>
        <a:bodyPr/>
        <a:lstStyle/>
        <a:p>
          <a:endParaRPr lang="ru-RU"/>
        </a:p>
      </dgm:t>
    </dgm:pt>
    <dgm:pt modelId="{12C98A49-F193-4E9F-A559-7D9277AACCBF}" type="pres">
      <dgm:prSet presAssocID="{A907C973-30D1-45BF-B6B9-7806C778AA29}" presName="text0" presStyleLbl="node1" presStyleIdx="1" presStyleCnt="5" custScaleX="214043" custScaleY="887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289518-2190-486D-AF62-FA3AD517910B}" type="pres">
      <dgm:prSet presAssocID="{7AFFD3A5-9B9C-409B-97E8-DA0CC400DD8D}" presName="Name56" presStyleLbl="parChTrans1D2" presStyleIdx="1" presStyleCnt="4"/>
      <dgm:spPr/>
      <dgm:t>
        <a:bodyPr/>
        <a:lstStyle/>
        <a:p>
          <a:endParaRPr lang="ru-RU"/>
        </a:p>
      </dgm:t>
    </dgm:pt>
    <dgm:pt modelId="{0C88C37F-E257-4B29-A7AE-1C51899C5B38}" type="pres">
      <dgm:prSet presAssocID="{7F009838-131F-4665-9249-D76CFBBF3CE6}" presName="text0" presStyleLbl="node1" presStyleIdx="2" presStyleCnt="5" custScaleX="210440" custScaleY="87459" custRadScaleRad="134218" custRadScaleInc="-3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A70A8E-8810-40F6-B5DB-134BC82A96C0}" type="pres">
      <dgm:prSet presAssocID="{D5FA278F-F64F-4436-A33A-F8D0D861FEFA}" presName="Name56" presStyleLbl="parChTrans1D2" presStyleIdx="2" presStyleCnt="4"/>
      <dgm:spPr/>
      <dgm:t>
        <a:bodyPr/>
        <a:lstStyle/>
        <a:p>
          <a:endParaRPr lang="ru-RU"/>
        </a:p>
      </dgm:t>
    </dgm:pt>
    <dgm:pt modelId="{5C17BD90-DBF9-452C-865C-C1E4E76CE558}" type="pres">
      <dgm:prSet presAssocID="{1F2832A5-C1CB-4A12-91CE-F5CB0537ED06}" presName="text0" presStyleLbl="node1" presStyleIdx="3" presStyleCnt="5" custScaleX="209609" custScaleY="105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CD5A3D-F4B1-4D24-8DF8-56D49302FFE3}" type="pres">
      <dgm:prSet presAssocID="{2CDE6EAC-CA31-4D92-B4E3-A1561D47227A}" presName="Name56" presStyleLbl="parChTrans1D2" presStyleIdx="3" presStyleCnt="4"/>
      <dgm:spPr/>
      <dgm:t>
        <a:bodyPr/>
        <a:lstStyle/>
        <a:p>
          <a:endParaRPr lang="ru-RU"/>
        </a:p>
      </dgm:t>
    </dgm:pt>
    <dgm:pt modelId="{057185F1-EBEF-407A-A5D3-C231E35D38FA}" type="pres">
      <dgm:prSet presAssocID="{B1D8A36D-7D85-4D8E-8DEF-E84D57BF017C}" presName="text0" presStyleLbl="node1" presStyleIdx="4" presStyleCnt="5" custScaleX="219708" custScaleY="87459" custRadScaleRad="146756" custRadScaleInc="3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1F2EE5-8687-499F-A27B-954054A2A421}" type="presOf" srcId="{1F2832A5-C1CB-4A12-91CE-F5CB0537ED06}" destId="{5C17BD90-DBF9-452C-865C-C1E4E76CE558}" srcOrd="0" destOrd="0" presId="urn:microsoft.com/office/officeart/2008/layout/RadialCluster"/>
    <dgm:cxn modelId="{E2271DCB-63C6-4088-9A6D-CD45DC882616}" type="presOf" srcId="{7AFFD3A5-9B9C-409B-97E8-DA0CC400DD8D}" destId="{B5289518-2190-486D-AF62-FA3AD517910B}" srcOrd="0" destOrd="0" presId="urn:microsoft.com/office/officeart/2008/layout/RadialCluster"/>
    <dgm:cxn modelId="{00851B86-0FDE-4E0F-B4DB-AF15CF48C899}" type="presOf" srcId="{AAF63CF1-1815-41EE-A8E4-830819D4B61D}" destId="{53343E79-FEF9-421E-A42F-214568F06D7F}" srcOrd="0" destOrd="0" presId="urn:microsoft.com/office/officeart/2008/layout/RadialCluster"/>
    <dgm:cxn modelId="{35D4EC21-D84B-483B-893A-D27402DF6A69}" type="presOf" srcId="{2194291F-805F-4957-A4FE-124D1B2CDDDC}" destId="{AF9F4058-84DF-413F-BB6E-ECFADE6E0621}" srcOrd="0" destOrd="0" presId="urn:microsoft.com/office/officeart/2008/layout/RadialCluster"/>
    <dgm:cxn modelId="{8CDDB516-248A-44F4-9D49-5A62ED11F846}" srcId="{C2ED08BF-D4AA-47EE-8004-67888499741C}" destId="{B1D8A36D-7D85-4D8E-8DEF-E84D57BF017C}" srcOrd="3" destOrd="0" parTransId="{2CDE6EAC-CA31-4D92-B4E3-A1561D47227A}" sibTransId="{6088D331-B40B-440F-B93A-B011FFFF4828}"/>
    <dgm:cxn modelId="{35089F36-6DA3-4DDD-ADC8-21493BE1DF92}" type="presOf" srcId="{B1D8A36D-7D85-4D8E-8DEF-E84D57BF017C}" destId="{057185F1-EBEF-407A-A5D3-C231E35D38FA}" srcOrd="0" destOrd="0" presId="urn:microsoft.com/office/officeart/2008/layout/RadialCluster"/>
    <dgm:cxn modelId="{616EA5FD-1201-434B-A66A-5220EE1EADCF}" type="presOf" srcId="{7F009838-131F-4665-9249-D76CFBBF3CE6}" destId="{0C88C37F-E257-4B29-A7AE-1C51899C5B38}" srcOrd="0" destOrd="0" presId="urn:microsoft.com/office/officeart/2008/layout/RadialCluster"/>
    <dgm:cxn modelId="{F51000DD-CCAF-457C-B125-F3BDDB2E3654}" srcId="{C2ED08BF-D4AA-47EE-8004-67888499741C}" destId="{A907C973-30D1-45BF-B6B9-7806C778AA29}" srcOrd="0" destOrd="0" parTransId="{2194291F-805F-4957-A4FE-124D1B2CDDDC}" sibTransId="{58BE7049-095D-4650-B95F-7FE9C272B299}"/>
    <dgm:cxn modelId="{AA217DE2-CF12-4889-A326-502FCBAAA6E4}" type="presOf" srcId="{D5FA278F-F64F-4436-A33A-F8D0D861FEFA}" destId="{E2A70A8E-8810-40F6-B5DB-134BC82A96C0}" srcOrd="0" destOrd="0" presId="urn:microsoft.com/office/officeart/2008/layout/RadialCluster"/>
    <dgm:cxn modelId="{BCD963FF-ABB6-4148-905A-1A57D81DA900}" type="presOf" srcId="{A907C973-30D1-45BF-B6B9-7806C778AA29}" destId="{12C98A49-F193-4E9F-A559-7D9277AACCBF}" srcOrd="0" destOrd="0" presId="urn:microsoft.com/office/officeart/2008/layout/RadialCluster"/>
    <dgm:cxn modelId="{68A18EB8-DC59-4E93-A800-9D3E8B005335}" srcId="{C2ED08BF-D4AA-47EE-8004-67888499741C}" destId="{1F2832A5-C1CB-4A12-91CE-F5CB0537ED06}" srcOrd="2" destOrd="0" parTransId="{D5FA278F-F64F-4436-A33A-F8D0D861FEFA}" sibTransId="{105EB88A-3C20-4414-B992-E80E299A5145}"/>
    <dgm:cxn modelId="{0C368DBA-B709-4D69-9DA0-DF63A3BB8D11}" type="presOf" srcId="{2CDE6EAC-CA31-4D92-B4E3-A1561D47227A}" destId="{F4CD5A3D-F4B1-4D24-8DF8-56D49302FFE3}" srcOrd="0" destOrd="0" presId="urn:microsoft.com/office/officeart/2008/layout/RadialCluster"/>
    <dgm:cxn modelId="{03C5D5C1-8827-4EC4-A944-01A17E6C03CB}" srcId="{AAF63CF1-1815-41EE-A8E4-830819D4B61D}" destId="{C2ED08BF-D4AA-47EE-8004-67888499741C}" srcOrd="0" destOrd="0" parTransId="{FBC0546E-CFCF-496A-B6FD-0A4E0354AEF8}" sibTransId="{D8A9C73E-8893-46AF-B1DD-DAA8777FBFC5}"/>
    <dgm:cxn modelId="{63A010B5-44FC-44F8-81FC-CFAE7A804A97}" type="presOf" srcId="{C2ED08BF-D4AA-47EE-8004-67888499741C}" destId="{16721007-F6D7-43C4-99C4-B55A9AE5D5C5}" srcOrd="0" destOrd="0" presId="urn:microsoft.com/office/officeart/2008/layout/RadialCluster"/>
    <dgm:cxn modelId="{B89BA485-B1A6-41B8-AD0B-4921A9429AAF}" srcId="{C2ED08BF-D4AA-47EE-8004-67888499741C}" destId="{7F009838-131F-4665-9249-D76CFBBF3CE6}" srcOrd="1" destOrd="0" parTransId="{7AFFD3A5-9B9C-409B-97E8-DA0CC400DD8D}" sibTransId="{0C5A1FC1-7748-4DD5-8078-903D46AEB71F}"/>
    <dgm:cxn modelId="{D0112890-C32A-4436-B56D-8B31CA72B9A6}" type="presParOf" srcId="{53343E79-FEF9-421E-A42F-214568F06D7F}" destId="{DB5C5924-D6D6-4A53-8D48-6B43B9E97EC1}" srcOrd="0" destOrd="0" presId="urn:microsoft.com/office/officeart/2008/layout/RadialCluster"/>
    <dgm:cxn modelId="{269C64EE-75E8-4D55-B396-80ACA67A3DB0}" type="presParOf" srcId="{DB5C5924-D6D6-4A53-8D48-6B43B9E97EC1}" destId="{16721007-F6D7-43C4-99C4-B55A9AE5D5C5}" srcOrd="0" destOrd="0" presId="urn:microsoft.com/office/officeart/2008/layout/RadialCluster"/>
    <dgm:cxn modelId="{34E8ED59-C433-43E3-97A8-00345532C2DE}" type="presParOf" srcId="{DB5C5924-D6D6-4A53-8D48-6B43B9E97EC1}" destId="{AF9F4058-84DF-413F-BB6E-ECFADE6E0621}" srcOrd="1" destOrd="0" presId="urn:microsoft.com/office/officeart/2008/layout/RadialCluster"/>
    <dgm:cxn modelId="{2393FA21-B10C-466D-9D49-B7DF8DC2DE2A}" type="presParOf" srcId="{DB5C5924-D6D6-4A53-8D48-6B43B9E97EC1}" destId="{12C98A49-F193-4E9F-A559-7D9277AACCBF}" srcOrd="2" destOrd="0" presId="urn:microsoft.com/office/officeart/2008/layout/RadialCluster"/>
    <dgm:cxn modelId="{8637514D-369C-4027-B075-7D30A658CC26}" type="presParOf" srcId="{DB5C5924-D6D6-4A53-8D48-6B43B9E97EC1}" destId="{B5289518-2190-486D-AF62-FA3AD517910B}" srcOrd="3" destOrd="0" presId="urn:microsoft.com/office/officeart/2008/layout/RadialCluster"/>
    <dgm:cxn modelId="{47437A2F-3B1D-4F6E-A480-DBD63C1B5253}" type="presParOf" srcId="{DB5C5924-D6D6-4A53-8D48-6B43B9E97EC1}" destId="{0C88C37F-E257-4B29-A7AE-1C51899C5B38}" srcOrd="4" destOrd="0" presId="urn:microsoft.com/office/officeart/2008/layout/RadialCluster"/>
    <dgm:cxn modelId="{E6D0DF8E-CA1E-42CD-9FDB-8AD1E174F07D}" type="presParOf" srcId="{DB5C5924-D6D6-4A53-8D48-6B43B9E97EC1}" destId="{E2A70A8E-8810-40F6-B5DB-134BC82A96C0}" srcOrd="5" destOrd="0" presId="urn:microsoft.com/office/officeart/2008/layout/RadialCluster"/>
    <dgm:cxn modelId="{99F96125-79C4-4F01-9932-24AB244F04F2}" type="presParOf" srcId="{DB5C5924-D6D6-4A53-8D48-6B43B9E97EC1}" destId="{5C17BD90-DBF9-452C-865C-C1E4E76CE558}" srcOrd="6" destOrd="0" presId="urn:microsoft.com/office/officeart/2008/layout/RadialCluster"/>
    <dgm:cxn modelId="{2363AA48-F703-44D3-AB7C-31D1073F8C98}" type="presParOf" srcId="{DB5C5924-D6D6-4A53-8D48-6B43B9E97EC1}" destId="{F4CD5A3D-F4B1-4D24-8DF8-56D49302FFE3}" srcOrd="7" destOrd="0" presId="urn:microsoft.com/office/officeart/2008/layout/RadialCluster"/>
    <dgm:cxn modelId="{25FFF55C-4727-4F51-9C8F-822687ED351A}" type="presParOf" srcId="{DB5C5924-D6D6-4A53-8D48-6B43B9E97EC1}" destId="{057185F1-EBEF-407A-A5D3-C231E35D38FA}" srcOrd="8" destOrd="0" presId="urn:microsoft.com/office/officeart/2008/layout/RadialCluster"/>
  </dgm:cxnLst>
  <dgm:bg/>
  <dgm:whole/>
  <dgm:extLst>
    <a:ext uri="http://schemas.microsoft.com/office/drawing/2008/diagram"/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625FA44-811D-4846-9888-875F751E7052}" type="doc">
      <dgm:prSet loTypeId="urn:microsoft.com/office/officeart/2005/8/layout/vProcess5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BA193FB-95EA-4781-BD30-27570AD09953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В </a:t>
          </a:r>
          <a:r>
            <a:rPr lang="ru-RU" sz="2000" b="1" i="1" dirty="0" smtClean="0">
              <a:solidFill>
                <a:srgbClr val="002060"/>
              </a:solidFill>
            </a:rPr>
            <a:t>младшем дошкольном возрасте </a:t>
          </a:r>
          <a:r>
            <a:rPr lang="ru-RU" sz="2000" dirty="0" smtClean="0">
              <a:solidFill>
                <a:srgbClr val="002060"/>
              </a:solidFill>
            </a:rPr>
            <a:t>- обогащение словаря, активизация речи детей, рассматривание картины и умение отвечать на вопросы по их содержанию.</a:t>
          </a:r>
          <a:endParaRPr lang="ru-RU" sz="2000" dirty="0">
            <a:solidFill>
              <a:srgbClr val="002060"/>
            </a:solidFill>
          </a:endParaRPr>
        </a:p>
      </dgm:t>
    </dgm:pt>
    <dgm:pt modelId="{DC23EB6B-11C7-4953-B8A3-B691502679A2}" type="parTrans" cxnId="{58DA546C-2F07-4D13-AD97-425DC8CB0AD6}">
      <dgm:prSet/>
      <dgm:spPr/>
      <dgm:t>
        <a:bodyPr/>
        <a:lstStyle/>
        <a:p>
          <a:endParaRPr lang="ru-RU"/>
        </a:p>
      </dgm:t>
    </dgm:pt>
    <dgm:pt modelId="{8CF42135-E25D-4415-B9D1-1D24C281CA96}" type="sibTrans" cxnId="{58DA546C-2F07-4D13-AD97-425DC8CB0AD6}">
      <dgm:prSet/>
      <dgm:spPr/>
      <dgm:t>
        <a:bodyPr/>
        <a:lstStyle/>
        <a:p>
          <a:endParaRPr lang="ru-RU"/>
        </a:p>
      </dgm:t>
    </dgm:pt>
    <dgm:pt modelId="{D306CB21-6A87-407F-9EF2-90FC89E6154F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В </a:t>
          </a:r>
          <a:r>
            <a:rPr lang="ru-RU" sz="2000" b="1" i="1" dirty="0" smtClean="0">
              <a:solidFill>
                <a:srgbClr val="002060"/>
              </a:solidFill>
            </a:rPr>
            <a:t>среднем дошкольном возрасте </a:t>
          </a:r>
          <a:r>
            <a:rPr lang="ru-RU" sz="2000" dirty="0" smtClean="0">
              <a:solidFill>
                <a:srgbClr val="002060"/>
              </a:solidFill>
            </a:rPr>
            <a:t>детей учат рассматривать и описывать предметные и сюжетные картины сначала по вопросам воспитателя, а затем по его образцу.</a:t>
          </a:r>
          <a:endParaRPr lang="ru-RU" sz="2000" dirty="0">
            <a:solidFill>
              <a:srgbClr val="002060"/>
            </a:solidFill>
          </a:endParaRPr>
        </a:p>
      </dgm:t>
    </dgm:pt>
    <dgm:pt modelId="{4D487626-398F-43E7-A02D-2FE41DC240C0}" type="parTrans" cxnId="{033F474F-B06C-400F-8719-56D6CC5FFD21}">
      <dgm:prSet/>
      <dgm:spPr/>
      <dgm:t>
        <a:bodyPr/>
        <a:lstStyle/>
        <a:p>
          <a:endParaRPr lang="ru-RU"/>
        </a:p>
      </dgm:t>
    </dgm:pt>
    <dgm:pt modelId="{39B90305-A105-4EA1-942E-283CE2F5DA7C}" type="sibTrans" cxnId="{033F474F-B06C-400F-8719-56D6CC5FFD21}">
      <dgm:prSet/>
      <dgm:spPr/>
      <dgm:t>
        <a:bodyPr/>
        <a:lstStyle/>
        <a:p>
          <a:endParaRPr lang="ru-RU"/>
        </a:p>
      </dgm:t>
    </dgm:pt>
    <dgm:pt modelId="{FF0BEC55-A99D-455C-93F4-34A66B676356}">
      <dgm:prSet phldrT="[Текст]" custT="1"/>
      <dgm:spPr/>
      <dgm:t>
        <a:bodyPr/>
        <a:lstStyle/>
        <a:p>
          <a:r>
            <a:rPr lang="ru-RU" sz="2000" dirty="0" smtClean="0">
              <a:solidFill>
                <a:srgbClr val="002060"/>
              </a:solidFill>
            </a:rPr>
            <a:t>В </a:t>
          </a:r>
          <a:r>
            <a:rPr lang="ru-RU" sz="2000" b="1" i="1" dirty="0" smtClean="0">
              <a:solidFill>
                <a:srgbClr val="002060"/>
              </a:solidFill>
            </a:rPr>
            <a:t>старшем дошкольном возрасте </a:t>
          </a:r>
          <a:r>
            <a:rPr lang="ru-RU" sz="2000" dirty="0" smtClean="0">
              <a:solidFill>
                <a:srgbClr val="002060"/>
              </a:solidFill>
            </a:rPr>
            <a:t>- дети описывают предметные и сюжетные картины, составляют сюжетные рассказы по серии картин, придумывают начало и конец сюжету картины.</a:t>
          </a:r>
          <a:endParaRPr lang="ru-RU" sz="2000" dirty="0">
            <a:solidFill>
              <a:srgbClr val="002060"/>
            </a:solidFill>
          </a:endParaRPr>
        </a:p>
      </dgm:t>
    </dgm:pt>
    <dgm:pt modelId="{B22655C3-2261-4CBA-8BEE-4BB241CEE0E2}" type="parTrans" cxnId="{1E80AA21-9E84-43AB-ABAF-B745BB074842}">
      <dgm:prSet/>
      <dgm:spPr/>
      <dgm:t>
        <a:bodyPr/>
        <a:lstStyle/>
        <a:p>
          <a:endParaRPr lang="ru-RU"/>
        </a:p>
      </dgm:t>
    </dgm:pt>
    <dgm:pt modelId="{E19BCDA2-0CF2-4208-9F6A-A87049F3A309}" type="sibTrans" cxnId="{1E80AA21-9E84-43AB-ABAF-B745BB074842}">
      <dgm:prSet/>
      <dgm:spPr/>
      <dgm:t>
        <a:bodyPr/>
        <a:lstStyle/>
        <a:p>
          <a:endParaRPr lang="ru-RU"/>
        </a:p>
      </dgm:t>
    </dgm:pt>
    <dgm:pt modelId="{125B0606-4902-46CF-8C1C-4C9076DAD72A}" type="pres">
      <dgm:prSet presAssocID="{2625FA44-811D-4846-9888-875F751E705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92BB45-4C2A-4ED1-BBF3-5875BE568305}" type="pres">
      <dgm:prSet presAssocID="{2625FA44-811D-4846-9888-875F751E7052}" presName="dummyMaxCanvas" presStyleCnt="0">
        <dgm:presLayoutVars/>
      </dgm:prSet>
      <dgm:spPr/>
    </dgm:pt>
    <dgm:pt modelId="{88BA6B81-A1B0-43FA-8FF5-066CFCD8EFF6}" type="pres">
      <dgm:prSet presAssocID="{2625FA44-811D-4846-9888-875F751E7052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BDD10-210A-4671-A346-E3867E9E4CA5}" type="pres">
      <dgm:prSet presAssocID="{2625FA44-811D-4846-9888-875F751E7052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35ECB3-8F5A-4F66-8316-6C962A6828AC}" type="pres">
      <dgm:prSet presAssocID="{2625FA44-811D-4846-9888-875F751E7052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CC7D99-179B-4D12-9FE1-5C7DD18ABC33}" type="pres">
      <dgm:prSet presAssocID="{2625FA44-811D-4846-9888-875F751E7052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B66F4C-9D76-48B5-9B61-6822C39F9B9A}" type="pres">
      <dgm:prSet presAssocID="{2625FA44-811D-4846-9888-875F751E7052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81376-C40F-4F83-A474-B24BE40375E6}" type="pres">
      <dgm:prSet presAssocID="{2625FA44-811D-4846-9888-875F751E7052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E1BE89-67F4-4D7C-92A2-8D259686ECBD}" type="pres">
      <dgm:prSet presAssocID="{2625FA44-811D-4846-9888-875F751E7052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2CC50D-76A9-411F-829B-4BB05D5DD0F0}" type="pres">
      <dgm:prSet presAssocID="{2625FA44-811D-4846-9888-875F751E7052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2B5C95-4F5E-4EE3-9189-83BCD9C0DAC0}" type="presOf" srcId="{D306CB21-6A87-407F-9EF2-90FC89E6154F}" destId="{90E1BE89-67F4-4D7C-92A2-8D259686ECBD}" srcOrd="1" destOrd="0" presId="urn:microsoft.com/office/officeart/2005/8/layout/vProcess5"/>
    <dgm:cxn modelId="{32ADA0CA-5F3B-4934-AD81-DA4232E7EEFC}" type="presOf" srcId="{FF0BEC55-A99D-455C-93F4-34A66B676356}" destId="{4735ECB3-8F5A-4F66-8316-6C962A6828AC}" srcOrd="0" destOrd="0" presId="urn:microsoft.com/office/officeart/2005/8/layout/vProcess5"/>
    <dgm:cxn modelId="{58DA546C-2F07-4D13-AD97-425DC8CB0AD6}" srcId="{2625FA44-811D-4846-9888-875F751E7052}" destId="{7BA193FB-95EA-4781-BD30-27570AD09953}" srcOrd="0" destOrd="0" parTransId="{DC23EB6B-11C7-4953-B8A3-B691502679A2}" sibTransId="{8CF42135-E25D-4415-B9D1-1D24C281CA96}"/>
    <dgm:cxn modelId="{B4C55B01-5F52-48C7-8E9B-1B154ED7B439}" type="presOf" srcId="{FF0BEC55-A99D-455C-93F4-34A66B676356}" destId="{452CC50D-76A9-411F-829B-4BB05D5DD0F0}" srcOrd="1" destOrd="0" presId="urn:microsoft.com/office/officeart/2005/8/layout/vProcess5"/>
    <dgm:cxn modelId="{DD55E2E9-0A06-4344-AF68-FB8A3D114AA2}" type="presOf" srcId="{8CF42135-E25D-4415-B9D1-1D24C281CA96}" destId="{D3CC7D99-179B-4D12-9FE1-5C7DD18ABC33}" srcOrd="0" destOrd="0" presId="urn:microsoft.com/office/officeart/2005/8/layout/vProcess5"/>
    <dgm:cxn modelId="{8FC3440D-9216-499D-8E45-AFD8A36F525F}" type="presOf" srcId="{7BA193FB-95EA-4781-BD30-27570AD09953}" destId="{88BA6B81-A1B0-43FA-8FF5-066CFCD8EFF6}" srcOrd="0" destOrd="0" presId="urn:microsoft.com/office/officeart/2005/8/layout/vProcess5"/>
    <dgm:cxn modelId="{6BDEA32C-B627-4167-A9E9-CEA40BBEA8B2}" type="presOf" srcId="{2625FA44-811D-4846-9888-875F751E7052}" destId="{125B0606-4902-46CF-8C1C-4C9076DAD72A}" srcOrd="0" destOrd="0" presId="urn:microsoft.com/office/officeart/2005/8/layout/vProcess5"/>
    <dgm:cxn modelId="{C24A6305-7FF5-4CDC-A546-2C025CE1AB23}" type="presOf" srcId="{D306CB21-6A87-407F-9EF2-90FC89E6154F}" destId="{FBCBDD10-210A-4671-A346-E3867E9E4CA5}" srcOrd="0" destOrd="0" presId="urn:microsoft.com/office/officeart/2005/8/layout/vProcess5"/>
    <dgm:cxn modelId="{46246B3C-3A57-49DF-8223-4AF0DE32927B}" type="presOf" srcId="{7BA193FB-95EA-4781-BD30-27570AD09953}" destId="{35A81376-C40F-4F83-A474-B24BE40375E6}" srcOrd="1" destOrd="0" presId="urn:microsoft.com/office/officeart/2005/8/layout/vProcess5"/>
    <dgm:cxn modelId="{033F474F-B06C-400F-8719-56D6CC5FFD21}" srcId="{2625FA44-811D-4846-9888-875F751E7052}" destId="{D306CB21-6A87-407F-9EF2-90FC89E6154F}" srcOrd="1" destOrd="0" parTransId="{4D487626-398F-43E7-A02D-2FE41DC240C0}" sibTransId="{39B90305-A105-4EA1-942E-283CE2F5DA7C}"/>
    <dgm:cxn modelId="{F0A153D7-1AE9-4AA2-82EC-D0575168CB48}" type="presOf" srcId="{39B90305-A105-4EA1-942E-283CE2F5DA7C}" destId="{0CB66F4C-9D76-48B5-9B61-6822C39F9B9A}" srcOrd="0" destOrd="0" presId="urn:microsoft.com/office/officeart/2005/8/layout/vProcess5"/>
    <dgm:cxn modelId="{1E80AA21-9E84-43AB-ABAF-B745BB074842}" srcId="{2625FA44-811D-4846-9888-875F751E7052}" destId="{FF0BEC55-A99D-455C-93F4-34A66B676356}" srcOrd="2" destOrd="0" parTransId="{B22655C3-2261-4CBA-8BEE-4BB241CEE0E2}" sibTransId="{E19BCDA2-0CF2-4208-9F6A-A87049F3A309}"/>
    <dgm:cxn modelId="{0853E909-6882-4A90-AD9C-87C95258FD50}" type="presParOf" srcId="{125B0606-4902-46CF-8C1C-4C9076DAD72A}" destId="{DC92BB45-4C2A-4ED1-BBF3-5875BE568305}" srcOrd="0" destOrd="0" presId="urn:microsoft.com/office/officeart/2005/8/layout/vProcess5"/>
    <dgm:cxn modelId="{6C82EFEB-ED30-48FD-9DB8-691FAD2D0F5D}" type="presParOf" srcId="{125B0606-4902-46CF-8C1C-4C9076DAD72A}" destId="{88BA6B81-A1B0-43FA-8FF5-066CFCD8EFF6}" srcOrd="1" destOrd="0" presId="urn:microsoft.com/office/officeart/2005/8/layout/vProcess5"/>
    <dgm:cxn modelId="{62619B22-CDB7-429B-B595-97EB19912AAA}" type="presParOf" srcId="{125B0606-4902-46CF-8C1C-4C9076DAD72A}" destId="{FBCBDD10-210A-4671-A346-E3867E9E4CA5}" srcOrd="2" destOrd="0" presId="urn:microsoft.com/office/officeart/2005/8/layout/vProcess5"/>
    <dgm:cxn modelId="{CE31FDD8-04DD-4CC7-A0F2-604826988D9F}" type="presParOf" srcId="{125B0606-4902-46CF-8C1C-4C9076DAD72A}" destId="{4735ECB3-8F5A-4F66-8316-6C962A6828AC}" srcOrd="3" destOrd="0" presId="urn:microsoft.com/office/officeart/2005/8/layout/vProcess5"/>
    <dgm:cxn modelId="{0947EF27-86B3-46CE-A00E-B60122EFB149}" type="presParOf" srcId="{125B0606-4902-46CF-8C1C-4C9076DAD72A}" destId="{D3CC7D99-179B-4D12-9FE1-5C7DD18ABC33}" srcOrd="4" destOrd="0" presId="urn:microsoft.com/office/officeart/2005/8/layout/vProcess5"/>
    <dgm:cxn modelId="{D6FAB263-EB6C-4E37-90B4-9BA26DD90B01}" type="presParOf" srcId="{125B0606-4902-46CF-8C1C-4C9076DAD72A}" destId="{0CB66F4C-9D76-48B5-9B61-6822C39F9B9A}" srcOrd="5" destOrd="0" presId="urn:microsoft.com/office/officeart/2005/8/layout/vProcess5"/>
    <dgm:cxn modelId="{6675DA27-C737-4588-8AAB-74DC3B27197A}" type="presParOf" srcId="{125B0606-4902-46CF-8C1C-4C9076DAD72A}" destId="{35A81376-C40F-4F83-A474-B24BE40375E6}" srcOrd="6" destOrd="0" presId="urn:microsoft.com/office/officeart/2005/8/layout/vProcess5"/>
    <dgm:cxn modelId="{33EC8FB5-80FC-4E3B-B68F-F268CF226226}" type="presParOf" srcId="{125B0606-4902-46CF-8C1C-4C9076DAD72A}" destId="{90E1BE89-67F4-4D7C-92A2-8D259686ECBD}" srcOrd="7" destOrd="0" presId="urn:microsoft.com/office/officeart/2005/8/layout/vProcess5"/>
    <dgm:cxn modelId="{8E900064-AD18-4DF2-B825-C55C0EC117A2}" type="presParOf" srcId="{125B0606-4902-46CF-8C1C-4C9076DAD72A}" destId="{452CC50D-76A9-411F-829B-4BB05D5DD0F0}" srcOrd="8" destOrd="0" presId="urn:microsoft.com/office/officeart/2005/8/layout/vProcess5"/>
  </dgm:cxnLst>
  <dgm:bg/>
  <dgm:whole/>
  <dgm:extLst>
    <a:ext uri="http://schemas.microsoft.com/office/drawing/2008/diagram"/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3A13AC2-A8B1-4E5B-B994-0BB8203D801C}" type="doc">
      <dgm:prSet loTypeId="urn:microsoft.com/office/officeart/2005/8/layout/radial1" loCatId="cycle" qsTypeId="urn:microsoft.com/office/officeart/2005/8/quickstyle/simple1#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8BC0737-8DE7-496B-860B-1801B90EF835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типы высказываний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E5C258-DB10-4646-9DD9-8AC60FD0ECC7}" type="parTrans" cxnId="{C329B087-BAAF-4577-9E71-BB55BF364D09}">
      <dgm:prSet/>
      <dgm:spPr/>
      <dgm:t>
        <a:bodyPr/>
        <a:lstStyle/>
        <a:p>
          <a:endParaRPr lang="ru-RU"/>
        </a:p>
      </dgm:t>
    </dgm:pt>
    <dgm:pt modelId="{F90BB25D-C82F-40A1-8C6D-F988B6BE5C0F}" type="sibTrans" cxnId="{C329B087-BAAF-4577-9E71-BB55BF364D09}">
      <dgm:prSet/>
      <dgm:spPr/>
      <dgm:t>
        <a:bodyPr/>
        <a:lstStyle/>
        <a:p>
          <a:endParaRPr lang="ru-RU"/>
        </a:p>
      </dgm:t>
    </dgm:pt>
    <dgm:pt modelId="{3FC8A9AC-D1C8-41DC-A9F7-CDE110B1E938}">
      <dgm:prSet phldrT="[Текст]" custT="1"/>
      <dgm:spPr/>
      <dgm:t>
        <a:bodyPr/>
        <a:lstStyle/>
        <a:p>
          <a:r>
            <a:rPr lang="ru-RU" sz="1800" b="1" dirty="0" smtClean="0"/>
            <a:t>описание и сравнение предметных картин</a:t>
          </a:r>
          <a:endParaRPr lang="ru-RU" sz="1800" b="1" dirty="0"/>
        </a:p>
      </dgm:t>
    </dgm:pt>
    <dgm:pt modelId="{1D77429A-641C-4017-88FF-B6343C85236E}" type="parTrans" cxnId="{BBA7B2DD-17B7-4667-953C-5F46A4344E3C}">
      <dgm:prSet/>
      <dgm:spPr/>
      <dgm:t>
        <a:bodyPr/>
        <a:lstStyle/>
        <a:p>
          <a:endParaRPr lang="ru-RU"/>
        </a:p>
      </dgm:t>
    </dgm:pt>
    <dgm:pt modelId="{14BF7509-BD4E-407E-852A-522F0CD2621B}" type="sibTrans" cxnId="{BBA7B2DD-17B7-4667-953C-5F46A4344E3C}">
      <dgm:prSet/>
      <dgm:spPr/>
      <dgm:t>
        <a:bodyPr/>
        <a:lstStyle/>
        <a:p>
          <a:endParaRPr lang="ru-RU"/>
        </a:p>
      </dgm:t>
    </dgm:pt>
    <dgm:pt modelId="{2970FCDD-4E1E-4745-9E8C-6A7E2C0D055A}">
      <dgm:prSet phldrT="[Текст]" custT="1"/>
      <dgm:spPr/>
      <dgm:t>
        <a:bodyPr/>
        <a:lstStyle/>
        <a:p>
          <a:r>
            <a:rPr lang="ru-RU" sz="1600" b="1" dirty="0" smtClean="0"/>
            <a:t>повествование по серии сюжетных картин</a:t>
          </a:r>
          <a:endParaRPr lang="ru-RU" sz="1600" b="1" dirty="0"/>
        </a:p>
      </dgm:t>
    </dgm:pt>
    <dgm:pt modelId="{87A3A59F-4CD1-4C90-A7AD-7613E485DFBB}" type="parTrans" cxnId="{CD464601-5506-40EC-BCD0-3D8437D40B67}">
      <dgm:prSet/>
      <dgm:spPr/>
      <dgm:t>
        <a:bodyPr/>
        <a:lstStyle/>
        <a:p>
          <a:endParaRPr lang="ru-RU"/>
        </a:p>
      </dgm:t>
    </dgm:pt>
    <dgm:pt modelId="{1B6077CD-6E00-426C-B215-E1671C8B43B4}" type="sibTrans" cxnId="{CD464601-5506-40EC-BCD0-3D8437D40B67}">
      <dgm:prSet/>
      <dgm:spPr/>
      <dgm:t>
        <a:bodyPr/>
        <a:lstStyle/>
        <a:p>
          <a:endParaRPr lang="ru-RU"/>
        </a:p>
      </dgm:t>
    </dgm:pt>
    <dgm:pt modelId="{801D8049-3A23-48F5-A998-804A3A82B3F6}">
      <dgm:prSet phldrT="[Текст]" custT="1"/>
      <dgm:spPr/>
      <dgm:t>
        <a:bodyPr/>
        <a:lstStyle/>
        <a:p>
          <a:r>
            <a:rPr lang="ru-RU" sz="1800" b="1" dirty="0" smtClean="0"/>
            <a:t>описание сюжетных картин</a:t>
          </a:r>
          <a:endParaRPr lang="ru-RU" sz="1800" b="1" dirty="0"/>
        </a:p>
      </dgm:t>
    </dgm:pt>
    <dgm:pt modelId="{C922591C-0878-4685-991D-E98B123C4663}" type="parTrans" cxnId="{4F3F3173-CB1A-4B6D-A42D-364529A7AD56}">
      <dgm:prSet/>
      <dgm:spPr/>
      <dgm:t>
        <a:bodyPr/>
        <a:lstStyle/>
        <a:p>
          <a:endParaRPr lang="ru-RU"/>
        </a:p>
      </dgm:t>
    </dgm:pt>
    <dgm:pt modelId="{690BBC8D-E539-43D7-99EE-19D3E14E0EFB}" type="sibTrans" cxnId="{4F3F3173-CB1A-4B6D-A42D-364529A7AD56}">
      <dgm:prSet/>
      <dgm:spPr/>
      <dgm:t>
        <a:bodyPr/>
        <a:lstStyle/>
        <a:p>
          <a:endParaRPr lang="ru-RU"/>
        </a:p>
      </dgm:t>
    </dgm:pt>
    <dgm:pt modelId="{CB874675-F3EA-467F-A10A-AE9F65C5E74B}" type="pres">
      <dgm:prSet presAssocID="{73A13AC2-A8B1-4E5B-B994-0BB8203D801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549545-6AE7-4262-89B1-F717B72D6B04}" type="pres">
      <dgm:prSet presAssocID="{78BC0737-8DE7-496B-860B-1801B90EF835}" presName="centerShape" presStyleLbl="node0" presStyleIdx="0" presStyleCnt="1" custScaleX="133927"/>
      <dgm:spPr/>
      <dgm:t>
        <a:bodyPr/>
        <a:lstStyle/>
        <a:p>
          <a:endParaRPr lang="ru-RU"/>
        </a:p>
      </dgm:t>
    </dgm:pt>
    <dgm:pt modelId="{2847EA5A-7809-425C-A8BD-7344FFD7F1F2}" type="pres">
      <dgm:prSet presAssocID="{1D77429A-641C-4017-88FF-B6343C85236E}" presName="Name9" presStyleLbl="parChTrans1D2" presStyleIdx="0" presStyleCnt="3"/>
      <dgm:spPr/>
      <dgm:t>
        <a:bodyPr/>
        <a:lstStyle/>
        <a:p>
          <a:endParaRPr lang="ru-RU"/>
        </a:p>
      </dgm:t>
    </dgm:pt>
    <dgm:pt modelId="{95D05F6D-BC4A-4800-B5D3-F89334D6FDDB}" type="pres">
      <dgm:prSet presAssocID="{1D77429A-641C-4017-88FF-B6343C85236E}" presName="connTx" presStyleLbl="parChTrans1D2" presStyleIdx="0" presStyleCnt="3"/>
      <dgm:spPr/>
      <dgm:t>
        <a:bodyPr/>
        <a:lstStyle/>
        <a:p>
          <a:endParaRPr lang="ru-RU"/>
        </a:p>
      </dgm:t>
    </dgm:pt>
    <dgm:pt modelId="{2090AAEE-55FB-4FE0-A718-4FDFA01975BB}" type="pres">
      <dgm:prSet presAssocID="{3FC8A9AC-D1C8-41DC-A9F7-CDE110B1E938}" presName="node" presStyleLbl="node1" presStyleIdx="0" presStyleCnt="3" custScaleX="1279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DF0D33-66B5-4010-98C9-AEEA1DADEFF6}" type="pres">
      <dgm:prSet presAssocID="{87A3A59F-4CD1-4C90-A7AD-7613E485DFBB}" presName="Name9" presStyleLbl="parChTrans1D2" presStyleIdx="1" presStyleCnt="3"/>
      <dgm:spPr/>
      <dgm:t>
        <a:bodyPr/>
        <a:lstStyle/>
        <a:p>
          <a:endParaRPr lang="ru-RU"/>
        </a:p>
      </dgm:t>
    </dgm:pt>
    <dgm:pt modelId="{EE7EA199-A95A-45F0-8206-9CAEBE8770BF}" type="pres">
      <dgm:prSet presAssocID="{87A3A59F-4CD1-4C90-A7AD-7613E485DFBB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C7EA823-A069-437A-8897-09F3DEC28671}" type="pres">
      <dgm:prSet presAssocID="{2970FCDD-4E1E-4745-9E8C-6A7E2C0D055A}" presName="node" presStyleLbl="node1" presStyleIdx="1" presStyleCnt="3" custScaleX="137202" custRadScaleRad="126629" custRadScaleInc="-222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7C3A58-AED3-484D-A2B2-1D14D0F22362}" type="pres">
      <dgm:prSet presAssocID="{C922591C-0878-4685-991D-E98B123C4663}" presName="Name9" presStyleLbl="parChTrans1D2" presStyleIdx="2" presStyleCnt="3"/>
      <dgm:spPr/>
      <dgm:t>
        <a:bodyPr/>
        <a:lstStyle/>
        <a:p>
          <a:endParaRPr lang="ru-RU"/>
        </a:p>
      </dgm:t>
    </dgm:pt>
    <dgm:pt modelId="{42D9A531-9153-4AEF-815C-3FF92CC17814}" type="pres">
      <dgm:prSet presAssocID="{C922591C-0878-4685-991D-E98B123C4663}" presName="connTx" presStyleLbl="parChTrans1D2" presStyleIdx="2" presStyleCnt="3"/>
      <dgm:spPr/>
      <dgm:t>
        <a:bodyPr/>
        <a:lstStyle/>
        <a:p>
          <a:endParaRPr lang="ru-RU"/>
        </a:p>
      </dgm:t>
    </dgm:pt>
    <dgm:pt modelId="{DE392828-3E14-4259-ACCA-43FCA78BCDD2}" type="pres">
      <dgm:prSet presAssocID="{801D8049-3A23-48F5-A998-804A3A82B3F6}" presName="node" presStyleLbl="node1" presStyleIdx="2" presStyleCnt="3" custScaleX="134371" custRadScaleRad="123316" custRadScaleInc="168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DD3D82-2BA8-4002-9BFB-E0EF7A94DF27}" type="presOf" srcId="{C922591C-0878-4685-991D-E98B123C4663}" destId="{357C3A58-AED3-484D-A2B2-1D14D0F22362}" srcOrd="0" destOrd="0" presId="urn:microsoft.com/office/officeart/2005/8/layout/radial1"/>
    <dgm:cxn modelId="{2832FD51-74AC-4B8C-AE17-366E96DEC88D}" type="presOf" srcId="{3FC8A9AC-D1C8-41DC-A9F7-CDE110B1E938}" destId="{2090AAEE-55FB-4FE0-A718-4FDFA01975BB}" srcOrd="0" destOrd="0" presId="urn:microsoft.com/office/officeart/2005/8/layout/radial1"/>
    <dgm:cxn modelId="{CD464601-5506-40EC-BCD0-3D8437D40B67}" srcId="{78BC0737-8DE7-496B-860B-1801B90EF835}" destId="{2970FCDD-4E1E-4745-9E8C-6A7E2C0D055A}" srcOrd="1" destOrd="0" parTransId="{87A3A59F-4CD1-4C90-A7AD-7613E485DFBB}" sibTransId="{1B6077CD-6E00-426C-B215-E1671C8B43B4}"/>
    <dgm:cxn modelId="{76B0A888-F71B-490F-A5C2-748CFE09D86E}" type="presOf" srcId="{2970FCDD-4E1E-4745-9E8C-6A7E2C0D055A}" destId="{DC7EA823-A069-437A-8897-09F3DEC28671}" srcOrd="0" destOrd="0" presId="urn:microsoft.com/office/officeart/2005/8/layout/radial1"/>
    <dgm:cxn modelId="{E0C82044-A1B2-423B-B038-978A9FD0EC4E}" type="presOf" srcId="{87A3A59F-4CD1-4C90-A7AD-7613E485DFBB}" destId="{EE7EA199-A95A-45F0-8206-9CAEBE8770BF}" srcOrd="1" destOrd="0" presId="urn:microsoft.com/office/officeart/2005/8/layout/radial1"/>
    <dgm:cxn modelId="{7AB2CDB3-8267-4430-B8A3-D724822FD615}" type="presOf" srcId="{73A13AC2-A8B1-4E5B-B994-0BB8203D801C}" destId="{CB874675-F3EA-467F-A10A-AE9F65C5E74B}" srcOrd="0" destOrd="0" presId="urn:microsoft.com/office/officeart/2005/8/layout/radial1"/>
    <dgm:cxn modelId="{3DCF494F-B968-4011-ADDA-CD6AA9EB3BB2}" type="presOf" srcId="{87A3A59F-4CD1-4C90-A7AD-7613E485DFBB}" destId="{3CDF0D33-66B5-4010-98C9-AEEA1DADEFF6}" srcOrd="0" destOrd="0" presId="urn:microsoft.com/office/officeart/2005/8/layout/radial1"/>
    <dgm:cxn modelId="{C51F873D-B7B5-49ED-AF69-617CFA3B926D}" type="presOf" srcId="{C922591C-0878-4685-991D-E98B123C4663}" destId="{42D9A531-9153-4AEF-815C-3FF92CC17814}" srcOrd="1" destOrd="0" presId="urn:microsoft.com/office/officeart/2005/8/layout/radial1"/>
    <dgm:cxn modelId="{BBA7B2DD-17B7-4667-953C-5F46A4344E3C}" srcId="{78BC0737-8DE7-496B-860B-1801B90EF835}" destId="{3FC8A9AC-D1C8-41DC-A9F7-CDE110B1E938}" srcOrd="0" destOrd="0" parTransId="{1D77429A-641C-4017-88FF-B6343C85236E}" sibTransId="{14BF7509-BD4E-407E-852A-522F0CD2621B}"/>
    <dgm:cxn modelId="{23B45770-DBB3-46DB-8B61-6D6603943517}" type="presOf" srcId="{78BC0737-8DE7-496B-860B-1801B90EF835}" destId="{C2549545-6AE7-4262-89B1-F717B72D6B04}" srcOrd="0" destOrd="0" presId="urn:microsoft.com/office/officeart/2005/8/layout/radial1"/>
    <dgm:cxn modelId="{ABB3552B-4C3A-4C5D-98E9-566263A70146}" type="presOf" srcId="{1D77429A-641C-4017-88FF-B6343C85236E}" destId="{2847EA5A-7809-425C-A8BD-7344FFD7F1F2}" srcOrd="0" destOrd="0" presId="urn:microsoft.com/office/officeart/2005/8/layout/radial1"/>
    <dgm:cxn modelId="{C329B087-BAAF-4577-9E71-BB55BF364D09}" srcId="{73A13AC2-A8B1-4E5B-B994-0BB8203D801C}" destId="{78BC0737-8DE7-496B-860B-1801B90EF835}" srcOrd="0" destOrd="0" parTransId="{40E5C258-DB10-4646-9DD9-8AC60FD0ECC7}" sibTransId="{F90BB25D-C82F-40A1-8C6D-F988B6BE5C0F}"/>
    <dgm:cxn modelId="{4F3F3173-CB1A-4B6D-A42D-364529A7AD56}" srcId="{78BC0737-8DE7-496B-860B-1801B90EF835}" destId="{801D8049-3A23-48F5-A998-804A3A82B3F6}" srcOrd="2" destOrd="0" parTransId="{C922591C-0878-4685-991D-E98B123C4663}" sibTransId="{690BBC8D-E539-43D7-99EE-19D3E14E0EFB}"/>
    <dgm:cxn modelId="{0CBAE3D7-6B5A-4C28-B85D-190551F8DDEE}" type="presOf" srcId="{801D8049-3A23-48F5-A998-804A3A82B3F6}" destId="{DE392828-3E14-4259-ACCA-43FCA78BCDD2}" srcOrd="0" destOrd="0" presId="urn:microsoft.com/office/officeart/2005/8/layout/radial1"/>
    <dgm:cxn modelId="{6F628C5C-A27C-4884-9549-CC18394B6091}" type="presOf" srcId="{1D77429A-641C-4017-88FF-B6343C85236E}" destId="{95D05F6D-BC4A-4800-B5D3-F89334D6FDDB}" srcOrd="1" destOrd="0" presId="urn:microsoft.com/office/officeart/2005/8/layout/radial1"/>
    <dgm:cxn modelId="{E1DDCFDB-6686-4955-88B1-8045ED2BCC26}" type="presParOf" srcId="{CB874675-F3EA-467F-A10A-AE9F65C5E74B}" destId="{C2549545-6AE7-4262-89B1-F717B72D6B04}" srcOrd="0" destOrd="0" presId="urn:microsoft.com/office/officeart/2005/8/layout/radial1"/>
    <dgm:cxn modelId="{B9EBE4F6-0C24-4FBA-9B5E-11B361AE4FE6}" type="presParOf" srcId="{CB874675-F3EA-467F-A10A-AE9F65C5E74B}" destId="{2847EA5A-7809-425C-A8BD-7344FFD7F1F2}" srcOrd="1" destOrd="0" presId="urn:microsoft.com/office/officeart/2005/8/layout/radial1"/>
    <dgm:cxn modelId="{AB28A0C5-CD79-43E3-9CED-F8D7A75EFE3B}" type="presParOf" srcId="{2847EA5A-7809-425C-A8BD-7344FFD7F1F2}" destId="{95D05F6D-BC4A-4800-B5D3-F89334D6FDDB}" srcOrd="0" destOrd="0" presId="urn:microsoft.com/office/officeart/2005/8/layout/radial1"/>
    <dgm:cxn modelId="{50847F33-F7DA-4AC6-A1BD-E21B9654FF8F}" type="presParOf" srcId="{CB874675-F3EA-467F-A10A-AE9F65C5E74B}" destId="{2090AAEE-55FB-4FE0-A718-4FDFA01975BB}" srcOrd="2" destOrd="0" presId="urn:microsoft.com/office/officeart/2005/8/layout/radial1"/>
    <dgm:cxn modelId="{DC154708-F7C0-4D50-810A-2556AC3AEABC}" type="presParOf" srcId="{CB874675-F3EA-467F-A10A-AE9F65C5E74B}" destId="{3CDF0D33-66B5-4010-98C9-AEEA1DADEFF6}" srcOrd="3" destOrd="0" presId="urn:microsoft.com/office/officeart/2005/8/layout/radial1"/>
    <dgm:cxn modelId="{9CE487C3-82DF-4BEA-8727-9DE6E805AF4C}" type="presParOf" srcId="{3CDF0D33-66B5-4010-98C9-AEEA1DADEFF6}" destId="{EE7EA199-A95A-45F0-8206-9CAEBE8770BF}" srcOrd="0" destOrd="0" presId="urn:microsoft.com/office/officeart/2005/8/layout/radial1"/>
    <dgm:cxn modelId="{7BEE7C9C-020F-49DA-BF96-0B901C757107}" type="presParOf" srcId="{CB874675-F3EA-467F-A10A-AE9F65C5E74B}" destId="{DC7EA823-A069-437A-8897-09F3DEC28671}" srcOrd="4" destOrd="0" presId="urn:microsoft.com/office/officeart/2005/8/layout/radial1"/>
    <dgm:cxn modelId="{72AB207C-32B8-48E8-A7F1-0BEA09007A7F}" type="presParOf" srcId="{CB874675-F3EA-467F-A10A-AE9F65C5E74B}" destId="{357C3A58-AED3-484D-A2B2-1D14D0F22362}" srcOrd="5" destOrd="0" presId="urn:microsoft.com/office/officeart/2005/8/layout/radial1"/>
    <dgm:cxn modelId="{3E855D8E-BE92-427D-8DBC-CE60FF5EEF8C}" type="presParOf" srcId="{357C3A58-AED3-484D-A2B2-1D14D0F22362}" destId="{42D9A531-9153-4AEF-815C-3FF92CC17814}" srcOrd="0" destOrd="0" presId="urn:microsoft.com/office/officeart/2005/8/layout/radial1"/>
    <dgm:cxn modelId="{5E4B73B8-41DC-46F5-A3BD-5426124DBF44}" type="presParOf" srcId="{CB874675-F3EA-467F-A10A-AE9F65C5E74B}" destId="{DE392828-3E14-4259-ACCA-43FCA78BCDD2}" srcOrd="6" destOrd="0" presId="urn:microsoft.com/office/officeart/2005/8/layout/radial1"/>
  </dgm:cxnLst>
  <dgm:bg/>
  <dgm:whole/>
  <dgm:extLst>
    <a:ext uri="http://schemas.microsoft.com/office/drawing/2008/diagram"/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1557C6D-FD88-40C5-B2E2-0C48F3BEAF6A}" type="doc">
      <dgm:prSet loTypeId="urn:microsoft.com/office/officeart/2005/8/layout/vProcess5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5078C1F-2F00-4867-A76B-82420399527E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1. Обогащение детских представлений о природе в процессе наблюдений, обучение умению видеть красоту окружающей природы.</a:t>
          </a:r>
          <a:endParaRPr lang="ru-RU" sz="1600" b="1" dirty="0">
            <a:solidFill>
              <a:srgbClr val="002060"/>
            </a:solidFill>
          </a:endParaRPr>
        </a:p>
      </dgm:t>
    </dgm:pt>
    <dgm:pt modelId="{05DB65DB-1AA3-44E6-B41B-D46BAE556728}" type="parTrans" cxnId="{CB27BDC1-237F-432C-8D13-3B97D98C07DA}">
      <dgm:prSet/>
      <dgm:spPr/>
      <dgm:t>
        <a:bodyPr/>
        <a:lstStyle/>
        <a:p>
          <a:endParaRPr lang="ru-RU"/>
        </a:p>
      </dgm:t>
    </dgm:pt>
    <dgm:pt modelId="{82A3DEC3-7B8F-4896-A181-B9C75712C2BF}" type="sibTrans" cxnId="{CB27BDC1-237F-432C-8D13-3B97D98C07DA}">
      <dgm:prSet/>
      <dgm:spPr/>
      <dgm:t>
        <a:bodyPr/>
        <a:lstStyle/>
        <a:p>
          <a:endParaRPr lang="ru-RU"/>
        </a:p>
      </dgm:t>
    </dgm:pt>
    <dgm:pt modelId="{C20E039C-FCB9-4EA0-BCBA-12F3E79DFAA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1">
                  <a:lumMod val="50000"/>
                </a:schemeClr>
              </a:solidFill>
            </a:rPr>
            <a:t>2. Рассматривания художественных картин и сравнения красоты изображенного с живой действительностью.</a:t>
          </a:r>
          <a:endParaRPr lang="ru-RU" sz="1600" b="1" dirty="0">
            <a:solidFill>
              <a:schemeClr val="accent1">
                <a:lumMod val="50000"/>
              </a:schemeClr>
            </a:solidFill>
          </a:endParaRPr>
        </a:p>
      </dgm:t>
    </dgm:pt>
    <dgm:pt modelId="{DD4DDD8B-46B1-441B-8FCF-8E641FBF82C9}" type="parTrans" cxnId="{98310974-C91C-4015-870A-AB0B77D679FD}">
      <dgm:prSet/>
      <dgm:spPr/>
      <dgm:t>
        <a:bodyPr/>
        <a:lstStyle/>
        <a:p>
          <a:endParaRPr lang="ru-RU"/>
        </a:p>
      </dgm:t>
    </dgm:pt>
    <dgm:pt modelId="{F4207960-F77A-42AD-AFC2-7FE5D05E2AA3}" type="sibTrans" cxnId="{98310974-C91C-4015-870A-AB0B77D679FD}">
      <dgm:prSet/>
      <dgm:spPr/>
      <dgm:t>
        <a:bodyPr/>
        <a:lstStyle/>
        <a:p>
          <a:endParaRPr lang="ru-RU"/>
        </a:p>
      </dgm:t>
    </dgm:pt>
    <dgm:pt modelId="{CE6C3EB3-8DFD-478B-9818-EF316800D4D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2">
                  <a:lumMod val="75000"/>
                </a:schemeClr>
              </a:solidFill>
            </a:rPr>
            <a:t>3. Обучение детей описанию объектов природы по представлению.</a:t>
          </a:r>
          <a:endParaRPr lang="ru-RU" sz="1600" b="1" dirty="0">
            <a:solidFill>
              <a:schemeClr val="accent2">
                <a:lumMod val="75000"/>
              </a:schemeClr>
            </a:solidFill>
          </a:endParaRPr>
        </a:p>
      </dgm:t>
    </dgm:pt>
    <dgm:pt modelId="{37C1D83F-9600-40DC-86B6-7253F28F13A3}" type="parTrans" cxnId="{5154B8AA-CEDF-437F-8A0C-C65E4D7CD4FA}">
      <dgm:prSet/>
      <dgm:spPr/>
      <dgm:t>
        <a:bodyPr/>
        <a:lstStyle/>
        <a:p>
          <a:endParaRPr lang="ru-RU"/>
        </a:p>
      </dgm:t>
    </dgm:pt>
    <dgm:pt modelId="{352D191D-6F3A-4D85-AD71-244A6C42D9D2}" type="sibTrans" cxnId="{5154B8AA-CEDF-437F-8A0C-C65E4D7CD4FA}">
      <dgm:prSet/>
      <dgm:spPr/>
      <dgm:t>
        <a:bodyPr/>
        <a:lstStyle/>
        <a:p>
          <a:endParaRPr lang="ru-RU"/>
        </a:p>
      </dgm:t>
    </dgm:pt>
    <dgm:pt modelId="{DEFFB13D-AE85-4073-8730-EDCD7172120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2">
                  <a:lumMod val="50000"/>
                </a:schemeClr>
              </a:solidFill>
            </a:rPr>
            <a:t>4. Обучение умению описывать природу, обобщать свои знания, впечатления, полученные во время наблюдений, рассматривания картин, слушания художественных произведений.</a:t>
          </a:r>
          <a:endParaRPr lang="ru-RU" sz="1600" b="1" dirty="0">
            <a:solidFill>
              <a:schemeClr val="accent2">
                <a:lumMod val="50000"/>
              </a:schemeClr>
            </a:solidFill>
          </a:endParaRPr>
        </a:p>
      </dgm:t>
    </dgm:pt>
    <dgm:pt modelId="{3BDE0950-2219-4FF9-AA9E-169A12C4CAAA}" type="parTrans" cxnId="{B1559752-628A-47DB-9118-DAD4E02C9F07}">
      <dgm:prSet/>
      <dgm:spPr/>
      <dgm:t>
        <a:bodyPr/>
        <a:lstStyle/>
        <a:p>
          <a:endParaRPr lang="ru-RU"/>
        </a:p>
      </dgm:t>
    </dgm:pt>
    <dgm:pt modelId="{DEC68C88-C49D-4630-BCA6-7F31DDE1C53B}" type="sibTrans" cxnId="{B1559752-628A-47DB-9118-DAD4E02C9F07}">
      <dgm:prSet/>
      <dgm:spPr/>
      <dgm:t>
        <a:bodyPr/>
        <a:lstStyle/>
        <a:p>
          <a:endParaRPr lang="ru-RU"/>
        </a:p>
      </dgm:t>
    </dgm:pt>
    <dgm:pt modelId="{886C38E7-7849-4863-9E08-5AF772ACCAF7}" type="pres">
      <dgm:prSet presAssocID="{41557C6D-FD88-40C5-B2E2-0C48F3BEAF6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1570F8-F086-4963-99F7-9F49577812AE}" type="pres">
      <dgm:prSet presAssocID="{41557C6D-FD88-40C5-B2E2-0C48F3BEAF6A}" presName="dummyMaxCanvas" presStyleCnt="0">
        <dgm:presLayoutVars/>
      </dgm:prSet>
      <dgm:spPr/>
    </dgm:pt>
    <dgm:pt modelId="{17B546A2-B464-4786-A9FF-0D052A629E40}" type="pres">
      <dgm:prSet presAssocID="{41557C6D-FD88-40C5-B2E2-0C48F3BEAF6A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BFF5F-A491-4DAC-A994-AAD84C9D7F40}" type="pres">
      <dgm:prSet presAssocID="{41557C6D-FD88-40C5-B2E2-0C48F3BEAF6A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DF24E-C0B4-4C7B-AEE4-E56FB1FC226A}" type="pres">
      <dgm:prSet presAssocID="{41557C6D-FD88-40C5-B2E2-0C48F3BEAF6A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F56B18-7AFD-4879-B6A5-A2C19E34D613}" type="pres">
      <dgm:prSet presAssocID="{41557C6D-FD88-40C5-B2E2-0C48F3BEAF6A}" presName="FourNodes_4" presStyleLbl="node1" presStyleIdx="3" presStyleCnt="4" custLinFactNeighborX="-417" custLinFactNeighborY="-22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75E337-5C28-47CB-8E90-BFD505A1AE78}" type="pres">
      <dgm:prSet presAssocID="{41557C6D-FD88-40C5-B2E2-0C48F3BEAF6A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6D4754-8FD8-4CAF-8BC4-4EDCC7B8FE78}" type="pres">
      <dgm:prSet presAssocID="{41557C6D-FD88-40C5-B2E2-0C48F3BEAF6A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460C52-FD67-43C0-B053-74B428C4E487}" type="pres">
      <dgm:prSet presAssocID="{41557C6D-FD88-40C5-B2E2-0C48F3BEAF6A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550EBE-128C-4836-B61B-A3FD826737D3}" type="pres">
      <dgm:prSet presAssocID="{41557C6D-FD88-40C5-B2E2-0C48F3BEAF6A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1388C6-0886-4071-9120-52F8BD2F4668}" type="pres">
      <dgm:prSet presAssocID="{41557C6D-FD88-40C5-B2E2-0C48F3BEAF6A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788A75-A492-4A4F-82A9-44500A38350E}" type="pres">
      <dgm:prSet presAssocID="{41557C6D-FD88-40C5-B2E2-0C48F3BEAF6A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DA5D4-744C-4F52-924C-3804E9F0A192}" type="pres">
      <dgm:prSet presAssocID="{41557C6D-FD88-40C5-B2E2-0C48F3BEAF6A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18E62B-1E96-43BB-9B02-64E9F08990C5}" type="presOf" srcId="{DEFFB13D-AE85-4073-8730-EDCD71721203}" destId="{BB9DA5D4-744C-4F52-924C-3804E9F0A192}" srcOrd="1" destOrd="0" presId="urn:microsoft.com/office/officeart/2005/8/layout/vProcess5"/>
    <dgm:cxn modelId="{50154E9B-57CD-45D5-B0C8-C39CB1D1CCF2}" type="presOf" srcId="{CE6C3EB3-8DFD-478B-9818-EF316800D4D7}" destId="{3D788A75-A492-4A4F-82A9-44500A38350E}" srcOrd="1" destOrd="0" presId="urn:microsoft.com/office/officeart/2005/8/layout/vProcess5"/>
    <dgm:cxn modelId="{1E110C27-F54A-482F-BD26-693332110E5B}" type="presOf" srcId="{C20E039C-FCB9-4EA0-BCBA-12F3E79DFAA3}" destId="{921388C6-0886-4071-9120-52F8BD2F4668}" srcOrd="1" destOrd="0" presId="urn:microsoft.com/office/officeart/2005/8/layout/vProcess5"/>
    <dgm:cxn modelId="{E0565539-1344-4453-974E-FB0CB574D332}" type="presOf" srcId="{85078C1F-2F00-4867-A76B-82420399527E}" destId="{17B546A2-B464-4786-A9FF-0D052A629E40}" srcOrd="0" destOrd="0" presId="urn:microsoft.com/office/officeart/2005/8/layout/vProcess5"/>
    <dgm:cxn modelId="{9CAAC17B-37DB-489F-B410-4BE119B22948}" type="presOf" srcId="{CE6C3EB3-8DFD-478B-9818-EF316800D4D7}" destId="{3ECDF24E-C0B4-4C7B-AEE4-E56FB1FC226A}" srcOrd="0" destOrd="0" presId="urn:microsoft.com/office/officeart/2005/8/layout/vProcess5"/>
    <dgm:cxn modelId="{8131FE22-9789-473C-8C46-1C6356DA410B}" type="presOf" srcId="{F4207960-F77A-42AD-AFC2-7FE5D05E2AA3}" destId="{486D4754-8FD8-4CAF-8BC4-4EDCC7B8FE78}" srcOrd="0" destOrd="0" presId="urn:microsoft.com/office/officeart/2005/8/layout/vProcess5"/>
    <dgm:cxn modelId="{B1559752-628A-47DB-9118-DAD4E02C9F07}" srcId="{41557C6D-FD88-40C5-B2E2-0C48F3BEAF6A}" destId="{DEFFB13D-AE85-4073-8730-EDCD71721203}" srcOrd="3" destOrd="0" parTransId="{3BDE0950-2219-4FF9-AA9E-169A12C4CAAA}" sibTransId="{DEC68C88-C49D-4630-BCA6-7F31DDE1C53B}"/>
    <dgm:cxn modelId="{5154B8AA-CEDF-437F-8A0C-C65E4D7CD4FA}" srcId="{41557C6D-FD88-40C5-B2E2-0C48F3BEAF6A}" destId="{CE6C3EB3-8DFD-478B-9818-EF316800D4D7}" srcOrd="2" destOrd="0" parTransId="{37C1D83F-9600-40DC-86B6-7253F28F13A3}" sibTransId="{352D191D-6F3A-4D85-AD71-244A6C42D9D2}"/>
    <dgm:cxn modelId="{E79256A1-CF7A-4A41-9169-C1BF7A9949B6}" type="presOf" srcId="{82A3DEC3-7B8F-4896-A181-B9C75712C2BF}" destId="{6175E337-5C28-47CB-8E90-BFD505A1AE78}" srcOrd="0" destOrd="0" presId="urn:microsoft.com/office/officeart/2005/8/layout/vProcess5"/>
    <dgm:cxn modelId="{FD7752BF-6789-4385-826D-5F4B448FC2AC}" type="presOf" srcId="{85078C1F-2F00-4867-A76B-82420399527E}" destId="{52550EBE-128C-4836-B61B-A3FD826737D3}" srcOrd="1" destOrd="0" presId="urn:microsoft.com/office/officeart/2005/8/layout/vProcess5"/>
    <dgm:cxn modelId="{CB27BDC1-237F-432C-8D13-3B97D98C07DA}" srcId="{41557C6D-FD88-40C5-B2E2-0C48F3BEAF6A}" destId="{85078C1F-2F00-4867-A76B-82420399527E}" srcOrd="0" destOrd="0" parTransId="{05DB65DB-1AA3-44E6-B41B-D46BAE556728}" sibTransId="{82A3DEC3-7B8F-4896-A181-B9C75712C2BF}"/>
    <dgm:cxn modelId="{126C7DE6-BA42-4599-BE40-0AB20651DB82}" type="presOf" srcId="{352D191D-6F3A-4D85-AD71-244A6C42D9D2}" destId="{E7460C52-FD67-43C0-B053-74B428C4E487}" srcOrd="0" destOrd="0" presId="urn:microsoft.com/office/officeart/2005/8/layout/vProcess5"/>
    <dgm:cxn modelId="{85DB677D-6C8E-46A9-A18C-96DA5C2FEDFF}" type="presOf" srcId="{DEFFB13D-AE85-4073-8730-EDCD71721203}" destId="{ACF56B18-7AFD-4879-B6A5-A2C19E34D613}" srcOrd="0" destOrd="0" presId="urn:microsoft.com/office/officeart/2005/8/layout/vProcess5"/>
    <dgm:cxn modelId="{389C64B6-665C-49F6-AD92-E4CFEB0C0EF9}" type="presOf" srcId="{C20E039C-FCB9-4EA0-BCBA-12F3E79DFAA3}" destId="{239BFF5F-A491-4DAC-A994-AAD84C9D7F40}" srcOrd="0" destOrd="0" presId="urn:microsoft.com/office/officeart/2005/8/layout/vProcess5"/>
    <dgm:cxn modelId="{98310974-C91C-4015-870A-AB0B77D679FD}" srcId="{41557C6D-FD88-40C5-B2E2-0C48F3BEAF6A}" destId="{C20E039C-FCB9-4EA0-BCBA-12F3E79DFAA3}" srcOrd="1" destOrd="0" parTransId="{DD4DDD8B-46B1-441B-8FCF-8E641FBF82C9}" sibTransId="{F4207960-F77A-42AD-AFC2-7FE5D05E2AA3}"/>
    <dgm:cxn modelId="{C9C3FD97-E112-4DB2-9B13-DC6DB433EA4E}" type="presOf" srcId="{41557C6D-FD88-40C5-B2E2-0C48F3BEAF6A}" destId="{886C38E7-7849-4863-9E08-5AF772ACCAF7}" srcOrd="0" destOrd="0" presId="urn:microsoft.com/office/officeart/2005/8/layout/vProcess5"/>
    <dgm:cxn modelId="{26D7660A-CE87-4D86-8809-CF574857EBBD}" type="presParOf" srcId="{886C38E7-7849-4863-9E08-5AF772ACCAF7}" destId="{711570F8-F086-4963-99F7-9F49577812AE}" srcOrd="0" destOrd="0" presId="urn:microsoft.com/office/officeart/2005/8/layout/vProcess5"/>
    <dgm:cxn modelId="{4F95DCDC-3636-430A-B349-9BF26B181312}" type="presParOf" srcId="{886C38E7-7849-4863-9E08-5AF772ACCAF7}" destId="{17B546A2-B464-4786-A9FF-0D052A629E40}" srcOrd="1" destOrd="0" presId="urn:microsoft.com/office/officeart/2005/8/layout/vProcess5"/>
    <dgm:cxn modelId="{14CC5282-E6C9-4E09-B9F8-F9A774FB6C84}" type="presParOf" srcId="{886C38E7-7849-4863-9E08-5AF772ACCAF7}" destId="{239BFF5F-A491-4DAC-A994-AAD84C9D7F40}" srcOrd="2" destOrd="0" presId="urn:microsoft.com/office/officeart/2005/8/layout/vProcess5"/>
    <dgm:cxn modelId="{ECA810BD-0418-42F7-A299-847E101972E7}" type="presParOf" srcId="{886C38E7-7849-4863-9E08-5AF772ACCAF7}" destId="{3ECDF24E-C0B4-4C7B-AEE4-E56FB1FC226A}" srcOrd="3" destOrd="0" presId="urn:microsoft.com/office/officeart/2005/8/layout/vProcess5"/>
    <dgm:cxn modelId="{51439394-F5BE-4110-8585-25365A466016}" type="presParOf" srcId="{886C38E7-7849-4863-9E08-5AF772ACCAF7}" destId="{ACF56B18-7AFD-4879-B6A5-A2C19E34D613}" srcOrd="4" destOrd="0" presId="urn:microsoft.com/office/officeart/2005/8/layout/vProcess5"/>
    <dgm:cxn modelId="{E2D92F77-4057-48E3-838A-70DDA50B448C}" type="presParOf" srcId="{886C38E7-7849-4863-9E08-5AF772ACCAF7}" destId="{6175E337-5C28-47CB-8E90-BFD505A1AE78}" srcOrd="5" destOrd="0" presId="urn:microsoft.com/office/officeart/2005/8/layout/vProcess5"/>
    <dgm:cxn modelId="{5E2A1E7D-21D0-4437-9F9A-B8D41DA856CA}" type="presParOf" srcId="{886C38E7-7849-4863-9E08-5AF772ACCAF7}" destId="{486D4754-8FD8-4CAF-8BC4-4EDCC7B8FE78}" srcOrd="6" destOrd="0" presId="urn:microsoft.com/office/officeart/2005/8/layout/vProcess5"/>
    <dgm:cxn modelId="{51E025C1-E11D-43AE-A0EB-74B482EF5B97}" type="presParOf" srcId="{886C38E7-7849-4863-9E08-5AF772ACCAF7}" destId="{E7460C52-FD67-43C0-B053-74B428C4E487}" srcOrd="7" destOrd="0" presId="urn:microsoft.com/office/officeart/2005/8/layout/vProcess5"/>
    <dgm:cxn modelId="{7F85BE82-EB88-4C0A-963F-3AD138728B03}" type="presParOf" srcId="{886C38E7-7849-4863-9E08-5AF772ACCAF7}" destId="{52550EBE-128C-4836-B61B-A3FD826737D3}" srcOrd="8" destOrd="0" presId="urn:microsoft.com/office/officeart/2005/8/layout/vProcess5"/>
    <dgm:cxn modelId="{D783EDC7-F7AF-4483-BEC4-9C2FC7AA015C}" type="presParOf" srcId="{886C38E7-7849-4863-9E08-5AF772ACCAF7}" destId="{921388C6-0886-4071-9120-52F8BD2F4668}" srcOrd="9" destOrd="0" presId="urn:microsoft.com/office/officeart/2005/8/layout/vProcess5"/>
    <dgm:cxn modelId="{387EB69B-EF9D-4A3E-A0F9-00153A4BC97B}" type="presParOf" srcId="{886C38E7-7849-4863-9E08-5AF772ACCAF7}" destId="{3D788A75-A492-4A4F-82A9-44500A38350E}" srcOrd="10" destOrd="0" presId="urn:microsoft.com/office/officeart/2005/8/layout/vProcess5"/>
    <dgm:cxn modelId="{608A7F89-B4D3-4E5A-A3CE-C7AEACD964E6}" type="presParOf" srcId="{886C38E7-7849-4863-9E08-5AF772ACCAF7}" destId="{BB9DA5D4-744C-4F52-924C-3804E9F0A192}" srcOrd="11" destOrd="0" presId="urn:microsoft.com/office/officeart/2005/8/layout/vProcess5"/>
  </dgm:cxnLst>
  <dgm:bg/>
  <dgm:whole/>
  <dgm:extLst>
    <a:ext uri="http://schemas.microsoft.com/office/drawing/2008/diagram"/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67DA4C6-52AB-4779-8CA6-5470F10841E8}" type="doc">
      <dgm:prSet loTypeId="urn:microsoft.com/office/officeart/2005/8/layout/cycle7" loCatId="cycle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7CC61A8-78ED-4074-8AC2-98435ED0CBB2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приемы, активизирующие воображение</a:t>
          </a:r>
          <a:endParaRPr lang="ru-RU" sz="24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4619B2-6637-49F0-81FD-6610AFEC4CB4}" type="parTrans" cxnId="{2463ED19-FB16-40C1-810B-0A646BD1C221}">
      <dgm:prSet/>
      <dgm:spPr/>
      <dgm:t>
        <a:bodyPr/>
        <a:lstStyle/>
        <a:p>
          <a:endParaRPr lang="ru-RU"/>
        </a:p>
      </dgm:t>
    </dgm:pt>
    <dgm:pt modelId="{5DE8CF1C-AFCC-4809-A343-74344CBB4CFD}" type="sibTrans" cxnId="{2463ED19-FB16-40C1-810B-0A646BD1C221}">
      <dgm:prSet/>
      <dgm:spPr/>
      <dgm:t>
        <a:bodyPr/>
        <a:lstStyle/>
        <a:p>
          <a:endParaRPr lang="ru-RU"/>
        </a:p>
      </dgm:t>
    </dgm:pt>
    <dgm:pt modelId="{7B00CA38-DF33-4CF5-BD1D-208067992F4B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опора на образ главного героя при составлении рассказа </a:t>
          </a:r>
          <a:endParaRPr lang="ru-RU" b="1" dirty="0">
            <a:solidFill>
              <a:srgbClr val="002060"/>
            </a:solidFill>
          </a:endParaRPr>
        </a:p>
      </dgm:t>
    </dgm:pt>
    <dgm:pt modelId="{7E2472D3-88FB-48D7-843D-2053BF7452F5}" type="parTrans" cxnId="{67748E8E-CD84-406D-8878-8E532054D9A5}">
      <dgm:prSet/>
      <dgm:spPr/>
      <dgm:t>
        <a:bodyPr/>
        <a:lstStyle/>
        <a:p>
          <a:endParaRPr lang="ru-RU"/>
        </a:p>
      </dgm:t>
    </dgm:pt>
    <dgm:pt modelId="{473F04AA-5A03-4A28-AD56-B3EC503204FE}" type="sibTrans" cxnId="{67748E8E-CD84-406D-8878-8E532054D9A5}">
      <dgm:prSet/>
      <dgm:spPr/>
      <dgm:t>
        <a:bodyPr/>
        <a:lstStyle/>
        <a:p>
          <a:endParaRPr lang="ru-RU"/>
        </a:p>
      </dgm:t>
    </dgm:pt>
    <dgm:pt modelId="{3368C1B7-5779-42BD-86D0-EF34B9F607D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50000"/>
                </a:schemeClr>
              </a:solidFill>
            </a:rPr>
            <a:t>описание персонажа</a:t>
          </a:r>
          <a:endParaRPr lang="ru-RU" b="1" dirty="0">
            <a:solidFill>
              <a:schemeClr val="accent3">
                <a:lumMod val="50000"/>
              </a:schemeClr>
            </a:solidFill>
          </a:endParaRPr>
        </a:p>
      </dgm:t>
    </dgm:pt>
    <dgm:pt modelId="{D6B882E3-F1BD-419A-8362-6BCE6AD7F957}" type="parTrans" cxnId="{D979FDEF-D991-4DBB-B00C-B62BDA5A5B0C}">
      <dgm:prSet/>
      <dgm:spPr/>
      <dgm:t>
        <a:bodyPr/>
        <a:lstStyle/>
        <a:p>
          <a:endParaRPr lang="ru-RU"/>
        </a:p>
      </dgm:t>
    </dgm:pt>
    <dgm:pt modelId="{BC4F3F59-D3DA-4EA6-9943-8CFA9CB5E559}" type="sibTrans" cxnId="{D979FDEF-D991-4DBB-B00C-B62BDA5A5B0C}">
      <dgm:prSet/>
      <dgm:spPr/>
      <dgm:t>
        <a:bodyPr/>
        <a:lstStyle/>
        <a:p>
          <a:endParaRPr lang="ru-RU"/>
        </a:p>
      </dgm:t>
    </dgm:pt>
    <dgm:pt modelId="{2A0DF434-1B61-4AE5-8778-812195645DB5}" type="pres">
      <dgm:prSet presAssocID="{267DA4C6-52AB-4779-8CA6-5470F10841E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10EDFD-E1CE-42E5-A0FF-FFC6FA63ACB4}" type="pres">
      <dgm:prSet presAssocID="{27CC61A8-78ED-4074-8AC2-98435ED0CBB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ACA891-5171-4CED-87A9-F0ED9D9A2D86}" type="pres">
      <dgm:prSet presAssocID="{5DE8CF1C-AFCC-4809-A343-74344CBB4CFD}" presName="sibTrans" presStyleLbl="sibTrans2D1" presStyleIdx="0" presStyleCnt="3"/>
      <dgm:spPr/>
      <dgm:t>
        <a:bodyPr/>
        <a:lstStyle/>
        <a:p>
          <a:endParaRPr lang="ru-RU"/>
        </a:p>
      </dgm:t>
    </dgm:pt>
    <dgm:pt modelId="{0190EA2B-B2B5-465B-BEF0-ED1586BD70D7}" type="pres">
      <dgm:prSet presAssocID="{5DE8CF1C-AFCC-4809-A343-74344CBB4CFD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18AF70D-A758-43BA-838B-FECE86AB9A8B}" type="pres">
      <dgm:prSet presAssocID="{7B00CA38-DF33-4CF5-BD1D-208067992F4B}" presName="node" presStyleLbl="node1" presStyleIdx="1" presStyleCnt="3" custRadScaleRad="100246" custRadScaleInc="-11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0E3CE0-F343-4AC2-8233-551424CD884C}" type="pres">
      <dgm:prSet presAssocID="{473F04AA-5A03-4A28-AD56-B3EC503204FE}" presName="sibTrans" presStyleLbl="sibTrans2D1" presStyleIdx="1" presStyleCnt="3"/>
      <dgm:spPr/>
      <dgm:t>
        <a:bodyPr/>
        <a:lstStyle/>
        <a:p>
          <a:endParaRPr lang="ru-RU"/>
        </a:p>
      </dgm:t>
    </dgm:pt>
    <dgm:pt modelId="{D2A86CC1-4E63-4957-B68E-E4AF851DCA88}" type="pres">
      <dgm:prSet presAssocID="{473F04AA-5A03-4A28-AD56-B3EC503204FE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88B8AF84-3EFA-4E06-86EC-18CCA416E327}" type="pres">
      <dgm:prSet presAssocID="{3368C1B7-5779-42BD-86D0-EF34B9F607D5}" presName="node" presStyleLbl="node1" presStyleIdx="2" presStyleCnt="3" custRadScaleRad="98456" custRadScaleInc="13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028F8F-CCDB-4597-9613-C051CE84E0F3}" type="pres">
      <dgm:prSet presAssocID="{BC4F3F59-D3DA-4EA6-9943-8CFA9CB5E559}" presName="sibTrans" presStyleLbl="sibTrans2D1" presStyleIdx="2" presStyleCnt="3"/>
      <dgm:spPr/>
      <dgm:t>
        <a:bodyPr/>
        <a:lstStyle/>
        <a:p>
          <a:endParaRPr lang="ru-RU"/>
        </a:p>
      </dgm:t>
    </dgm:pt>
    <dgm:pt modelId="{1100C608-8E0A-44A2-9782-1856075A8469}" type="pres">
      <dgm:prSet presAssocID="{BC4F3F59-D3DA-4EA6-9943-8CFA9CB5E559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5F4507F3-5B65-40CB-A4CC-E5DD7B815933}" type="presOf" srcId="{BC4F3F59-D3DA-4EA6-9943-8CFA9CB5E559}" destId="{65028F8F-CCDB-4597-9613-C051CE84E0F3}" srcOrd="0" destOrd="0" presId="urn:microsoft.com/office/officeart/2005/8/layout/cycle7"/>
    <dgm:cxn modelId="{2463ED19-FB16-40C1-810B-0A646BD1C221}" srcId="{267DA4C6-52AB-4779-8CA6-5470F10841E8}" destId="{27CC61A8-78ED-4074-8AC2-98435ED0CBB2}" srcOrd="0" destOrd="0" parTransId="{F34619B2-6637-49F0-81FD-6610AFEC4CB4}" sibTransId="{5DE8CF1C-AFCC-4809-A343-74344CBB4CFD}"/>
    <dgm:cxn modelId="{67748E8E-CD84-406D-8878-8E532054D9A5}" srcId="{267DA4C6-52AB-4779-8CA6-5470F10841E8}" destId="{7B00CA38-DF33-4CF5-BD1D-208067992F4B}" srcOrd="1" destOrd="0" parTransId="{7E2472D3-88FB-48D7-843D-2053BF7452F5}" sibTransId="{473F04AA-5A03-4A28-AD56-B3EC503204FE}"/>
    <dgm:cxn modelId="{5322954A-673D-4707-B31A-01A023064368}" type="presOf" srcId="{27CC61A8-78ED-4074-8AC2-98435ED0CBB2}" destId="{3610EDFD-E1CE-42E5-A0FF-FFC6FA63ACB4}" srcOrd="0" destOrd="0" presId="urn:microsoft.com/office/officeart/2005/8/layout/cycle7"/>
    <dgm:cxn modelId="{D979FDEF-D991-4DBB-B00C-B62BDA5A5B0C}" srcId="{267DA4C6-52AB-4779-8CA6-5470F10841E8}" destId="{3368C1B7-5779-42BD-86D0-EF34B9F607D5}" srcOrd="2" destOrd="0" parTransId="{D6B882E3-F1BD-419A-8362-6BCE6AD7F957}" sibTransId="{BC4F3F59-D3DA-4EA6-9943-8CFA9CB5E559}"/>
    <dgm:cxn modelId="{572530C6-0A9E-49FF-BFBE-9C45CFFB7CCE}" type="presOf" srcId="{5DE8CF1C-AFCC-4809-A343-74344CBB4CFD}" destId="{5AACA891-5171-4CED-87A9-F0ED9D9A2D86}" srcOrd="0" destOrd="0" presId="urn:microsoft.com/office/officeart/2005/8/layout/cycle7"/>
    <dgm:cxn modelId="{6FD80DFF-84BC-46B0-B472-8C6C79DBEEA5}" type="presOf" srcId="{5DE8CF1C-AFCC-4809-A343-74344CBB4CFD}" destId="{0190EA2B-B2B5-465B-BEF0-ED1586BD70D7}" srcOrd="1" destOrd="0" presId="urn:microsoft.com/office/officeart/2005/8/layout/cycle7"/>
    <dgm:cxn modelId="{CD5F6EF0-7AF3-4176-941F-6454691372A9}" type="presOf" srcId="{3368C1B7-5779-42BD-86D0-EF34B9F607D5}" destId="{88B8AF84-3EFA-4E06-86EC-18CCA416E327}" srcOrd="0" destOrd="0" presId="urn:microsoft.com/office/officeart/2005/8/layout/cycle7"/>
    <dgm:cxn modelId="{059C29AB-1ADD-4526-B135-087EF7930FFD}" type="presOf" srcId="{473F04AA-5A03-4A28-AD56-B3EC503204FE}" destId="{080E3CE0-F343-4AC2-8233-551424CD884C}" srcOrd="0" destOrd="0" presId="urn:microsoft.com/office/officeart/2005/8/layout/cycle7"/>
    <dgm:cxn modelId="{4F3AE0A3-7B6A-4C1F-8D8E-983FE66F46CE}" type="presOf" srcId="{473F04AA-5A03-4A28-AD56-B3EC503204FE}" destId="{D2A86CC1-4E63-4957-B68E-E4AF851DCA88}" srcOrd="1" destOrd="0" presId="urn:microsoft.com/office/officeart/2005/8/layout/cycle7"/>
    <dgm:cxn modelId="{19FFF28C-445E-4E04-95AD-7B3E49D76ACF}" type="presOf" srcId="{BC4F3F59-D3DA-4EA6-9943-8CFA9CB5E559}" destId="{1100C608-8E0A-44A2-9782-1856075A8469}" srcOrd="1" destOrd="0" presId="urn:microsoft.com/office/officeart/2005/8/layout/cycle7"/>
    <dgm:cxn modelId="{BAE24237-C2E8-410F-BDF2-C5DD0122FFFD}" type="presOf" srcId="{267DA4C6-52AB-4779-8CA6-5470F10841E8}" destId="{2A0DF434-1B61-4AE5-8778-812195645DB5}" srcOrd="0" destOrd="0" presId="urn:microsoft.com/office/officeart/2005/8/layout/cycle7"/>
    <dgm:cxn modelId="{7E505E7B-995B-4F5A-9F15-0F9A865C4BF3}" type="presOf" srcId="{7B00CA38-DF33-4CF5-BD1D-208067992F4B}" destId="{A18AF70D-A758-43BA-838B-FECE86AB9A8B}" srcOrd="0" destOrd="0" presId="urn:microsoft.com/office/officeart/2005/8/layout/cycle7"/>
    <dgm:cxn modelId="{5977DA6E-9B3B-4C64-8D1D-AB5707310A16}" type="presParOf" srcId="{2A0DF434-1B61-4AE5-8778-812195645DB5}" destId="{3610EDFD-E1CE-42E5-A0FF-FFC6FA63ACB4}" srcOrd="0" destOrd="0" presId="urn:microsoft.com/office/officeart/2005/8/layout/cycle7"/>
    <dgm:cxn modelId="{29AFF43C-B24F-44F7-9F7C-A798474020DB}" type="presParOf" srcId="{2A0DF434-1B61-4AE5-8778-812195645DB5}" destId="{5AACA891-5171-4CED-87A9-F0ED9D9A2D86}" srcOrd="1" destOrd="0" presId="urn:microsoft.com/office/officeart/2005/8/layout/cycle7"/>
    <dgm:cxn modelId="{08687520-39BE-4BAB-BC9E-CB1930878298}" type="presParOf" srcId="{5AACA891-5171-4CED-87A9-F0ED9D9A2D86}" destId="{0190EA2B-B2B5-465B-BEF0-ED1586BD70D7}" srcOrd="0" destOrd="0" presId="urn:microsoft.com/office/officeart/2005/8/layout/cycle7"/>
    <dgm:cxn modelId="{B01D9260-89AF-4D1B-B90D-CCEBAF16624C}" type="presParOf" srcId="{2A0DF434-1B61-4AE5-8778-812195645DB5}" destId="{A18AF70D-A758-43BA-838B-FECE86AB9A8B}" srcOrd="2" destOrd="0" presId="urn:microsoft.com/office/officeart/2005/8/layout/cycle7"/>
    <dgm:cxn modelId="{36ED6C28-087B-42BF-8FF6-45264A345E8C}" type="presParOf" srcId="{2A0DF434-1B61-4AE5-8778-812195645DB5}" destId="{080E3CE0-F343-4AC2-8233-551424CD884C}" srcOrd="3" destOrd="0" presId="urn:microsoft.com/office/officeart/2005/8/layout/cycle7"/>
    <dgm:cxn modelId="{99B4504A-1555-4F7D-83A4-96960235ACF0}" type="presParOf" srcId="{080E3CE0-F343-4AC2-8233-551424CD884C}" destId="{D2A86CC1-4E63-4957-B68E-E4AF851DCA88}" srcOrd="0" destOrd="0" presId="urn:microsoft.com/office/officeart/2005/8/layout/cycle7"/>
    <dgm:cxn modelId="{AD20CC86-2A42-4018-931C-FB302B0E9F39}" type="presParOf" srcId="{2A0DF434-1B61-4AE5-8778-812195645DB5}" destId="{88B8AF84-3EFA-4E06-86EC-18CCA416E327}" srcOrd="4" destOrd="0" presId="urn:microsoft.com/office/officeart/2005/8/layout/cycle7"/>
    <dgm:cxn modelId="{3FB96824-6D49-4D77-BE5E-E3A5E6F8E201}" type="presParOf" srcId="{2A0DF434-1B61-4AE5-8778-812195645DB5}" destId="{65028F8F-CCDB-4597-9613-C051CE84E0F3}" srcOrd="5" destOrd="0" presId="urn:microsoft.com/office/officeart/2005/8/layout/cycle7"/>
    <dgm:cxn modelId="{3C8C54BE-CCF5-4094-8228-C6A151608C5B}" type="presParOf" srcId="{65028F8F-CCDB-4597-9613-C051CE84E0F3}" destId="{1100C608-8E0A-44A2-9782-1856075A8469}" srcOrd="0" destOrd="0" presId="urn:microsoft.com/office/officeart/2005/8/layout/cycle7"/>
  </dgm:cxnLst>
  <dgm:bg/>
  <dgm:whole/>
  <dgm:extLst>
    <a:ext uri="http://schemas.microsoft.com/office/drawing/2008/diagram"/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5533863-AD60-40B1-8527-1EBF0EEFD26B}" type="doc">
      <dgm:prSet loTypeId="urn:microsoft.com/office/officeart/2008/layout/PictureStrips" loCatId="list" qsTypeId="urn:microsoft.com/office/officeart/2005/8/quickstyle/simple1#8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083400D-C2DF-471A-8F6E-F26B482C36F4}">
      <dgm:prSet phldrT="[Текст]"/>
      <dgm:spPr/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Педагог советует, о чем можно придумать рассказ (об интересном случае, который произошел с мальчиком или девочкой, о дружбе зверей, о зайце и волке)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BA0B9B7A-2FBC-4BD1-8B8E-E175F6C18BA1}" type="parTrans" cxnId="{19D47739-5A32-4477-8456-7CD9D5D8A790}">
      <dgm:prSet/>
      <dgm:spPr/>
      <dgm:t>
        <a:bodyPr/>
        <a:lstStyle/>
        <a:p>
          <a:endParaRPr lang="ru-RU"/>
        </a:p>
      </dgm:t>
    </dgm:pt>
    <dgm:pt modelId="{8BE37645-6227-41A2-BB7D-4E9EFCCF77D5}" type="sibTrans" cxnId="{19D47739-5A32-4477-8456-7CD9D5D8A790}">
      <dgm:prSet/>
      <dgm:spPr/>
      <dgm:t>
        <a:bodyPr/>
        <a:lstStyle/>
        <a:p>
          <a:endParaRPr lang="ru-RU"/>
        </a:p>
      </dgm:t>
    </dgm:pt>
    <dgm:pt modelId="{3AAAD248-9239-4EAD-B01A-C3CC6155999D}">
      <dgm:prSet phldrT="[Текст]"/>
      <dgm:spPr/>
      <dgm:t>
        <a:bodyPr/>
        <a:lstStyle/>
        <a:p>
          <a:r>
            <a:rPr lang="ru-RU" dirty="0" smtClean="0">
              <a:solidFill>
                <a:srgbClr val="00B050"/>
              </a:solidFill>
            </a:rPr>
            <a:t>Предлагает ребенку придумать название будущего рассказа и составить план </a:t>
          </a:r>
          <a:endParaRPr lang="ru-RU" dirty="0">
            <a:solidFill>
              <a:srgbClr val="00B050"/>
            </a:solidFill>
          </a:endParaRPr>
        </a:p>
      </dgm:t>
    </dgm:pt>
    <dgm:pt modelId="{BC9E741D-8B54-41FB-87E1-54FE8F35CA5F}" type="parTrans" cxnId="{AC35A2E1-46CC-4389-89F4-370702515C55}">
      <dgm:prSet/>
      <dgm:spPr/>
      <dgm:t>
        <a:bodyPr/>
        <a:lstStyle/>
        <a:p>
          <a:endParaRPr lang="ru-RU"/>
        </a:p>
      </dgm:t>
    </dgm:pt>
    <dgm:pt modelId="{CFB13FA7-838F-423A-9FCE-049F717F7792}" type="sibTrans" cxnId="{AC35A2E1-46CC-4389-89F4-370702515C55}">
      <dgm:prSet/>
      <dgm:spPr/>
      <dgm:t>
        <a:bodyPr/>
        <a:lstStyle/>
        <a:p>
          <a:endParaRPr lang="ru-RU"/>
        </a:p>
      </dgm:t>
    </dgm:pt>
    <dgm:pt modelId="{35930465-4A55-4B0F-9EA5-1F33BBDA28C6}">
      <dgm:prSet phldrT="[Текст]"/>
      <dgm:spPr/>
      <dgm:t>
        <a:bodyPr/>
        <a:lstStyle/>
        <a:p>
          <a:r>
            <a:rPr lang="ru-RU" dirty="0" smtClean="0">
              <a:solidFill>
                <a:srgbClr val="7030A0"/>
              </a:solidFill>
            </a:rPr>
            <a:t>«Сначала скажи, как твой рассказ будет называться, и коротко – о чем ты будешь рассказывать сначала, о чем в середине и о чем в конце. После этого расскажешь все».</a:t>
          </a:r>
          <a:endParaRPr lang="ru-RU" dirty="0">
            <a:solidFill>
              <a:srgbClr val="7030A0"/>
            </a:solidFill>
          </a:endParaRPr>
        </a:p>
      </dgm:t>
    </dgm:pt>
    <dgm:pt modelId="{FF905CBA-A2A4-4A8E-8E1C-E54A27FECE3E}" type="parTrans" cxnId="{6D53B5B8-55B4-4F70-99E3-D0BF1014F85F}">
      <dgm:prSet/>
      <dgm:spPr/>
      <dgm:t>
        <a:bodyPr/>
        <a:lstStyle/>
        <a:p>
          <a:endParaRPr lang="ru-RU"/>
        </a:p>
      </dgm:t>
    </dgm:pt>
    <dgm:pt modelId="{0E72DF80-A93C-42EF-99B0-1FC532426DC1}" type="sibTrans" cxnId="{6D53B5B8-55B4-4F70-99E3-D0BF1014F85F}">
      <dgm:prSet/>
      <dgm:spPr/>
      <dgm:t>
        <a:bodyPr/>
        <a:lstStyle/>
        <a:p>
          <a:endParaRPr lang="ru-RU"/>
        </a:p>
      </dgm:t>
    </dgm:pt>
    <dgm:pt modelId="{FCF6B669-55E6-4D8E-9604-D66CF548BA71}" type="pres">
      <dgm:prSet presAssocID="{35533863-AD60-40B1-8527-1EBF0EEFD26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A0D044-CAF9-48A2-9ECE-D93CDB7300CA}" type="pres">
      <dgm:prSet presAssocID="{0083400D-C2DF-471A-8F6E-F26B482C36F4}" presName="composite" presStyleCnt="0"/>
      <dgm:spPr/>
    </dgm:pt>
    <dgm:pt modelId="{8811993E-4242-403E-9B20-9E3259E42B1B}" type="pres">
      <dgm:prSet presAssocID="{0083400D-C2DF-471A-8F6E-F26B482C36F4}" presName="rect1" presStyleLbl="trAlignAcc1" presStyleIdx="0" presStyleCnt="3" custScaleX="132654" custScaleY="100109" custLinFactNeighborX="12934" custLinFactNeighborY="-180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0E9C2-FD89-4B68-8C33-F115F99147CE}" type="pres">
      <dgm:prSet presAssocID="{0083400D-C2DF-471A-8F6E-F26B482C36F4}" presName="rect2" presStyleLbl="fgImgPlace1" presStyleIdx="0" presStyleCnt="3" custLinFactX="-51366" custLinFactNeighborX="-100000" custLinFactNeighborY="-4340"/>
      <dgm:spPr/>
    </dgm:pt>
    <dgm:pt modelId="{5857EE29-0A5D-42BD-8725-4911CF0392CE}" type="pres">
      <dgm:prSet presAssocID="{8BE37645-6227-41A2-BB7D-4E9EFCCF77D5}" presName="sibTrans" presStyleCnt="0"/>
      <dgm:spPr/>
    </dgm:pt>
    <dgm:pt modelId="{3C1BA6FE-81D1-4192-A002-AA38718170DD}" type="pres">
      <dgm:prSet presAssocID="{3AAAD248-9239-4EAD-B01A-C3CC6155999D}" presName="composite" presStyleCnt="0"/>
      <dgm:spPr/>
    </dgm:pt>
    <dgm:pt modelId="{FC2D9063-A873-4104-ABCF-B67F04A15A5B}" type="pres">
      <dgm:prSet presAssocID="{3AAAD248-9239-4EAD-B01A-C3CC6155999D}" presName="rect1" presStyleLbl="trAlignAcc1" presStyleIdx="1" presStyleCnt="3" custScaleX="133256" custScaleY="113377" custLinFactNeighborX="13616" custLinFactNeighborY="-85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631E94-D99D-48AB-BB06-8CED795EEB73}" type="pres">
      <dgm:prSet presAssocID="{3AAAD248-9239-4EAD-B01A-C3CC6155999D}" presName="rect2" presStyleLbl="fgImgPlace1" presStyleIdx="1" presStyleCnt="3" custLinFactX="-51366" custLinFactNeighborX="-100000" custLinFactNeighborY="9990"/>
      <dgm:spPr/>
    </dgm:pt>
    <dgm:pt modelId="{DC6041FA-2873-4F01-A5E1-D6FFCDFAAAF4}" type="pres">
      <dgm:prSet presAssocID="{CFB13FA7-838F-423A-9FCE-049F717F7792}" presName="sibTrans" presStyleCnt="0"/>
      <dgm:spPr/>
    </dgm:pt>
    <dgm:pt modelId="{F768F834-C52D-4E61-A67D-69EB6118BB68}" type="pres">
      <dgm:prSet presAssocID="{35930465-4A55-4B0F-9EA5-1F33BBDA28C6}" presName="composite" presStyleCnt="0"/>
      <dgm:spPr/>
    </dgm:pt>
    <dgm:pt modelId="{679603C8-D12D-41EE-975E-7CF702329873}" type="pres">
      <dgm:prSet presAssocID="{35930465-4A55-4B0F-9EA5-1F33BBDA28C6}" presName="rect1" presStyleLbl="trAlignAcc1" presStyleIdx="2" presStyleCnt="3" custScaleX="133331" custScaleY="116635" custLinFactNeighborX="14974" custLinFactNeighborY="-3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1CDFD8-5798-4D8D-97EC-5177D44D3642}" type="pres">
      <dgm:prSet presAssocID="{35930465-4A55-4B0F-9EA5-1F33BBDA28C6}" presName="rect2" presStyleLbl="fgImgPlace1" presStyleIdx="2" presStyleCnt="3" custLinFactX="-51366" custLinFactNeighborX="-100000" custLinFactNeighborY="7673"/>
      <dgm:spPr/>
    </dgm:pt>
  </dgm:ptLst>
  <dgm:cxnLst>
    <dgm:cxn modelId="{6D53B5B8-55B4-4F70-99E3-D0BF1014F85F}" srcId="{35533863-AD60-40B1-8527-1EBF0EEFD26B}" destId="{35930465-4A55-4B0F-9EA5-1F33BBDA28C6}" srcOrd="2" destOrd="0" parTransId="{FF905CBA-A2A4-4A8E-8E1C-E54A27FECE3E}" sibTransId="{0E72DF80-A93C-42EF-99B0-1FC532426DC1}"/>
    <dgm:cxn modelId="{A654AC14-0B91-402F-96C8-BDFC28250C85}" type="presOf" srcId="{35930465-4A55-4B0F-9EA5-1F33BBDA28C6}" destId="{679603C8-D12D-41EE-975E-7CF702329873}" srcOrd="0" destOrd="0" presId="urn:microsoft.com/office/officeart/2008/layout/PictureStrips"/>
    <dgm:cxn modelId="{19D47739-5A32-4477-8456-7CD9D5D8A790}" srcId="{35533863-AD60-40B1-8527-1EBF0EEFD26B}" destId="{0083400D-C2DF-471A-8F6E-F26B482C36F4}" srcOrd="0" destOrd="0" parTransId="{BA0B9B7A-2FBC-4BD1-8B8E-E175F6C18BA1}" sibTransId="{8BE37645-6227-41A2-BB7D-4E9EFCCF77D5}"/>
    <dgm:cxn modelId="{79A1B39F-77B4-4C0B-A8D7-5C5AFC5E1117}" type="presOf" srcId="{35533863-AD60-40B1-8527-1EBF0EEFD26B}" destId="{FCF6B669-55E6-4D8E-9604-D66CF548BA71}" srcOrd="0" destOrd="0" presId="urn:microsoft.com/office/officeart/2008/layout/PictureStrips"/>
    <dgm:cxn modelId="{AC35A2E1-46CC-4389-89F4-370702515C55}" srcId="{35533863-AD60-40B1-8527-1EBF0EEFD26B}" destId="{3AAAD248-9239-4EAD-B01A-C3CC6155999D}" srcOrd="1" destOrd="0" parTransId="{BC9E741D-8B54-41FB-87E1-54FE8F35CA5F}" sibTransId="{CFB13FA7-838F-423A-9FCE-049F717F7792}"/>
    <dgm:cxn modelId="{1D27B46E-30F4-4CBF-9B26-B510061FD31A}" type="presOf" srcId="{3AAAD248-9239-4EAD-B01A-C3CC6155999D}" destId="{FC2D9063-A873-4104-ABCF-B67F04A15A5B}" srcOrd="0" destOrd="0" presId="urn:microsoft.com/office/officeart/2008/layout/PictureStrips"/>
    <dgm:cxn modelId="{A5D4B7E9-2109-446E-A896-9903DA069DB0}" type="presOf" srcId="{0083400D-C2DF-471A-8F6E-F26B482C36F4}" destId="{8811993E-4242-403E-9B20-9E3259E42B1B}" srcOrd="0" destOrd="0" presId="urn:microsoft.com/office/officeart/2008/layout/PictureStrips"/>
    <dgm:cxn modelId="{1A23E1FA-A211-41C5-A65C-04C3EE2A1AE9}" type="presParOf" srcId="{FCF6B669-55E6-4D8E-9604-D66CF548BA71}" destId="{45A0D044-CAF9-48A2-9ECE-D93CDB7300CA}" srcOrd="0" destOrd="0" presId="urn:microsoft.com/office/officeart/2008/layout/PictureStrips"/>
    <dgm:cxn modelId="{CAABF49D-039D-4951-8282-9058745EBB0C}" type="presParOf" srcId="{45A0D044-CAF9-48A2-9ECE-D93CDB7300CA}" destId="{8811993E-4242-403E-9B20-9E3259E42B1B}" srcOrd="0" destOrd="0" presId="urn:microsoft.com/office/officeart/2008/layout/PictureStrips"/>
    <dgm:cxn modelId="{26D5F44F-D2DE-4349-B69E-839E2FD76EB4}" type="presParOf" srcId="{45A0D044-CAF9-48A2-9ECE-D93CDB7300CA}" destId="{1380E9C2-FD89-4B68-8C33-F115F99147CE}" srcOrd="1" destOrd="0" presId="urn:microsoft.com/office/officeart/2008/layout/PictureStrips"/>
    <dgm:cxn modelId="{74F9CC5B-3CEF-4068-89B6-F033A2A2C141}" type="presParOf" srcId="{FCF6B669-55E6-4D8E-9604-D66CF548BA71}" destId="{5857EE29-0A5D-42BD-8725-4911CF0392CE}" srcOrd="1" destOrd="0" presId="urn:microsoft.com/office/officeart/2008/layout/PictureStrips"/>
    <dgm:cxn modelId="{451296A4-03E1-4430-B6BD-3C5D317D26B5}" type="presParOf" srcId="{FCF6B669-55E6-4D8E-9604-D66CF548BA71}" destId="{3C1BA6FE-81D1-4192-A002-AA38718170DD}" srcOrd="2" destOrd="0" presId="urn:microsoft.com/office/officeart/2008/layout/PictureStrips"/>
    <dgm:cxn modelId="{78CBEB04-4F43-4AEB-A5C5-C6B40E54B57A}" type="presParOf" srcId="{3C1BA6FE-81D1-4192-A002-AA38718170DD}" destId="{FC2D9063-A873-4104-ABCF-B67F04A15A5B}" srcOrd="0" destOrd="0" presId="urn:microsoft.com/office/officeart/2008/layout/PictureStrips"/>
    <dgm:cxn modelId="{8F017E58-0B92-402C-A9E5-25A4FF188295}" type="presParOf" srcId="{3C1BA6FE-81D1-4192-A002-AA38718170DD}" destId="{3E631E94-D99D-48AB-BB06-8CED795EEB73}" srcOrd="1" destOrd="0" presId="urn:microsoft.com/office/officeart/2008/layout/PictureStrips"/>
    <dgm:cxn modelId="{B4D204F0-4EBE-40D5-8DEF-E6A7C1B16D43}" type="presParOf" srcId="{FCF6B669-55E6-4D8E-9604-D66CF548BA71}" destId="{DC6041FA-2873-4F01-A5E1-D6FFCDFAAAF4}" srcOrd="3" destOrd="0" presId="urn:microsoft.com/office/officeart/2008/layout/PictureStrips"/>
    <dgm:cxn modelId="{4903A6CC-008D-4605-8DB4-BDD6B2F4041F}" type="presParOf" srcId="{FCF6B669-55E6-4D8E-9604-D66CF548BA71}" destId="{F768F834-C52D-4E61-A67D-69EB6118BB68}" srcOrd="4" destOrd="0" presId="urn:microsoft.com/office/officeart/2008/layout/PictureStrips"/>
    <dgm:cxn modelId="{5CFB4032-DA15-4DB0-B68B-18F60BCA02F6}" type="presParOf" srcId="{F768F834-C52D-4E61-A67D-69EB6118BB68}" destId="{679603C8-D12D-41EE-975E-7CF702329873}" srcOrd="0" destOrd="0" presId="urn:microsoft.com/office/officeart/2008/layout/PictureStrips"/>
    <dgm:cxn modelId="{191C1F76-0636-4236-90D4-849A44BBC848}" type="presParOf" srcId="{F768F834-C52D-4E61-A67D-69EB6118BB68}" destId="{981CDFD8-5798-4D8D-97EC-5177D44D3642}" srcOrd="1" destOrd="0" presId="urn:microsoft.com/office/officeart/2008/layout/PictureStrips"/>
  </dgm:cxnLst>
  <dgm:bg/>
  <dgm:whole/>
  <dgm:extLst>
    <a:ext uri="http://schemas.microsoft.com/office/drawing/2008/diagram"/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D85E72E-D80B-4C18-A548-F30E5881D17D}" type="doc">
      <dgm:prSet loTypeId="urn:microsoft.com/office/officeart/2008/layout/PictureAccentList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CCAE21A-3B07-44BF-A8BE-071F0C050E72}">
      <dgm:prSet phldrT="[Текст]"/>
      <dgm:spPr/>
      <dgm:t>
        <a:bodyPr/>
        <a:lstStyle/>
        <a:p>
          <a:r>
            <a:rPr lang="ru-RU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Пересказ</a:t>
          </a:r>
          <a:r>
            <a: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осмысленное воспроизведение литературного текста в устной речи. </a:t>
          </a:r>
          <a:endParaRPr lang="ru-RU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F2BD71-54B7-4E80-90F9-5253239EF412}" type="parTrans" cxnId="{99EA9348-D1C2-4693-A9F1-B3D49811AC2F}">
      <dgm:prSet/>
      <dgm:spPr/>
      <dgm:t>
        <a:bodyPr/>
        <a:lstStyle/>
        <a:p>
          <a:endParaRPr lang="ru-RU"/>
        </a:p>
      </dgm:t>
    </dgm:pt>
    <dgm:pt modelId="{926BAEE8-FB91-4778-A1E4-3D8950EFF632}" type="sibTrans" cxnId="{99EA9348-D1C2-4693-A9F1-B3D49811AC2F}">
      <dgm:prSet/>
      <dgm:spPr/>
      <dgm:t>
        <a:bodyPr/>
        <a:lstStyle/>
        <a:p>
          <a:endParaRPr lang="ru-RU"/>
        </a:p>
      </dgm:t>
    </dgm:pt>
    <dgm:pt modelId="{775D2CFF-1E31-4ABC-9B26-6DCA71439AFD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воспитательная ценность;</a:t>
          </a:r>
        </a:p>
        <a:p>
          <a:r>
            <a:rPr lang="ru-RU" sz="20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доступность по содержанию – знакомые герои, персонажи с ярко выраженными чертами характера, понятными мотивами поступков</a:t>
          </a:r>
          <a:endParaRPr lang="ru-RU" sz="2000" b="1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70BD18-EE31-4D07-B7C3-CFEE0A60B16D}" type="parTrans" cxnId="{209716AA-C051-4303-A1BF-A89D3F5A3C4C}">
      <dgm:prSet/>
      <dgm:spPr/>
      <dgm:t>
        <a:bodyPr/>
        <a:lstStyle/>
        <a:p>
          <a:endParaRPr lang="ru-RU"/>
        </a:p>
      </dgm:t>
    </dgm:pt>
    <dgm:pt modelId="{B655DCBF-1177-4D79-AA92-620F7D0B635C}" type="sibTrans" cxnId="{209716AA-C051-4303-A1BF-A89D3F5A3C4C}">
      <dgm:prSet/>
      <dgm:spPr/>
      <dgm:t>
        <a:bodyPr/>
        <a:lstStyle/>
        <a:p>
          <a:endParaRPr lang="ru-RU"/>
        </a:p>
      </dgm:t>
    </dgm:pt>
    <dgm:pt modelId="{D35CA00B-6784-445C-A549-DDDE0ACBDB4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четкая композиция</a:t>
          </a:r>
        </a:p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динамичность сюжета</a:t>
          </a:r>
        </a:p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разнообразные и точные определения</a:t>
          </a:r>
        </a:p>
        <a:p>
          <a:endParaRPr lang="ru-RU" sz="1200" dirty="0" smtClean="0"/>
        </a:p>
        <a:p>
          <a:endParaRPr lang="ru-RU" sz="1200" dirty="0"/>
        </a:p>
      </dgm:t>
    </dgm:pt>
    <dgm:pt modelId="{C0428550-435A-41DE-9C1E-5A181F1B6870}" type="parTrans" cxnId="{1F71BDF9-EB2A-4D62-A51E-2137AED7C22A}">
      <dgm:prSet/>
      <dgm:spPr/>
      <dgm:t>
        <a:bodyPr/>
        <a:lstStyle/>
        <a:p>
          <a:endParaRPr lang="ru-RU"/>
        </a:p>
      </dgm:t>
    </dgm:pt>
    <dgm:pt modelId="{3E9249AE-763F-4463-ADD0-0FDEB28FBA00}" type="sibTrans" cxnId="{1F71BDF9-EB2A-4D62-A51E-2137AED7C22A}">
      <dgm:prSet/>
      <dgm:spPr/>
      <dgm:t>
        <a:bodyPr/>
        <a:lstStyle/>
        <a:p>
          <a:endParaRPr lang="ru-RU"/>
        </a:p>
      </dgm:t>
    </dgm:pt>
    <dgm:pt modelId="{F02DEF40-70A1-46DB-8818-6F1455A3EAA5}" type="pres">
      <dgm:prSet presAssocID="{0D85E72E-D80B-4C18-A548-F30E5881D17D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25719FD-639E-4D6A-99AD-527784875559}" type="pres">
      <dgm:prSet presAssocID="{ECCAE21A-3B07-44BF-A8BE-071F0C050E72}" presName="root" presStyleCnt="0">
        <dgm:presLayoutVars>
          <dgm:chMax/>
          <dgm:chPref val="4"/>
        </dgm:presLayoutVars>
      </dgm:prSet>
      <dgm:spPr/>
    </dgm:pt>
    <dgm:pt modelId="{3F52BEF0-9ED1-4643-A49B-01ECEC897CB4}" type="pres">
      <dgm:prSet presAssocID="{ECCAE21A-3B07-44BF-A8BE-071F0C050E72}" presName="rootComposite" presStyleCnt="0">
        <dgm:presLayoutVars/>
      </dgm:prSet>
      <dgm:spPr/>
    </dgm:pt>
    <dgm:pt modelId="{95B639E8-3FBA-46F5-BD60-D0C47F950411}" type="pres">
      <dgm:prSet presAssocID="{ECCAE21A-3B07-44BF-A8BE-071F0C050E72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B702A5B4-79F5-4E15-8CEA-2D664656804C}" type="pres">
      <dgm:prSet presAssocID="{ECCAE21A-3B07-44BF-A8BE-071F0C050E72}" presName="childShape" presStyleCnt="0">
        <dgm:presLayoutVars>
          <dgm:chMax val="0"/>
          <dgm:chPref val="0"/>
        </dgm:presLayoutVars>
      </dgm:prSet>
      <dgm:spPr/>
    </dgm:pt>
    <dgm:pt modelId="{8E1D48EA-F831-4AB6-9BDB-CDB8A5586279}" type="pres">
      <dgm:prSet presAssocID="{775D2CFF-1E31-4ABC-9B26-6DCA71439AFD}" presName="childComposite" presStyleCnt="0">
        <dgm:presLayoutVars>
          <dgm:chMax val="0"/>
          <dgm:chPref val="0"/>
        </dgm:presLayoutVars>
      </dgm:prSet>
      <dgm:spPr/>
    </dgm:pt>
    <dgm:pt modelId="{E5E44863-217F-4BC4-A48B-261ACBFB418F}" type="pres">
      <dgm:prSet presAssocID="{775D2CFF-1E31-4ABC-9B26-6DCA71439AFD}" presName="Image" presStyleLbl="node1" presStyleIdx="0" presStyleCnt="2"/>
      <dgm:spPr/>
    </dgm:pt>
    <dgm:pt modelId="{F6F35757-C2CA-4192-A71C-70238E6363D3}" type="pres">
      <dgm:prSet presAssocID="{775D2CFF-1E31-4ABC-9B26-6DCA71439AFD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3EFA0B-5170-4773-B373-62A803B409F9}" type="pres">
      <dgm:prSet presAssocID="{D35CA00B-6784-445C-A549-DDDE0ACBDB4B}" presName="childComposite" presStyleCnt="0">
        <dgm:presLayoutVars>
          <dgm:chMax val="0"/>
          <dgm:chPref val="0"/>
        </dgm:presLayoutVars>
      </dgm:prSet>
      <dgm:spPr/>
    </dgm:pt>
    <dgm:pt modelId="{5A30A7D8-94ED-46AA-B795-D72EA6B2D437}" type="pres">
      <dgm:prSet presAssocID="{D35CA00B-6784-445C-A549-DDDE0ACBDB4B}" presName="Image" presStyleLbl="node1" presStyleIdx="1" presStyleCnt="2"/>
      <dgm:spPr/>
    </dgm:pt>
    <dgm:pt modelId="{8EC95FD3-F773-4999-BB53-2DEF23B0DAF3}" type="pres">
      <dgm:prSet presAssocID="{D35CA00B-6784-445C-A549-DDDE0ACBDB4B}" presName="childText" presStyleLbl="lnNode1" presStyleIdx="1" presStyleCnt="2" custLinFactNeighborX="-194" custLinFactNeighborY="-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71BDF9-EB2A-4D62-A51E-2137AED7C22A}" srcId="{ECCAE21A-3B07-44BF-A8BE-071F0C050E72}" destId="{D35CA00B-6784-445C-A549-DDDE0ACBDB4B}" srcOrd="1" destOrd="0" parTransId="{C0428550-435A-41DE-9C1E-5A181F1B6870}" sibTransId="{3E9249AE-763F-4463-ADD0-0FDEB28FBA00}"/>
    <dgm:cxn modelId="{99EA9348-D1C2-4693-A9F1-B3D49811AC2F}" srcId="{0D85E72E-D80B-4C18-A548-F30E5881D17D}" destId="{ECCAE21A-3B07-44BF-A8BE-071F0C050E72}" srcOrd="0" destOrd="0" parTransId="{CBF2BD71-54B7-4E80-90F9-5253239EF412}" sibTransId="{926BAEE8-FB91-4778-A1E4-3D8950EFF632}"/>
    <dgm:cxn modelId="{A44364B2-7EDF-402C-8CCA-34F7A76DA95D}" type="presOf" srcId="{D35CA00B-6784-445C-A549-DDDE0ACBDB4B}" destId="{8EC95FD3-F773-4999-BB53-2DEF23B0DAF3}" srcOrd="0" destOrd="0" presId="urn:microsoft.com/office/officeart/2008/layout/PictureAccentList"/>
    <dgm:cxn modelId="{4750EC1D-EBE3-4198-8530-F5E718D3D76D}" type="presOf" srcId="{ECCAE21A-3B07-44BF-A8BE-071F0C050E72}" destId="{95B639E8-3FBA-46F5-BD60-D0C47F950411}" srcOrd="0" destOrd="0" presId="urn:microsoft.com/office/officeart/2008/layout/PictureAccentList"/>
    <dgm:cxn modelId="{90EABF90-86EE-45F9-869E-4D33468D8C94}" type="presOf" srcId="{775D2CFF-1E31-4ABC-9B26-6DCA71439AFD}" destId="{F6F35757-C2CA-4192-A71C-70238E6363D3}" srcOrd="0" destOrd="0" presId="urn:microsoft.com/office/officeart/2008/layout/PictureAccentList"/>
    <dgm:cxn modelId="{A9317502-79CF-4267-9409-DEDF95DB2F30}" type="presOf" srcId="{0D85E72E-D80B-4C18-A548-F30E5881D17D}" destId="{F02DEF40-70A1-46DB-8818-6F1455A3EAA5}" srcOrd="0" destOrd="0" presId="urn:microsoft.com/office/officeart/2008/layout/PictureAccentList"/>
    <dgm:cxn modelId="{209716AA-C051-4303-A1BF-A89D3F5A3C4C}" srcId="{ECCAE21A-3B07-44BF-A8BE-071F0C050E72}" destId="{775D2CFF-1E31-4ABC-9B26-6DCA71439AFD}" srcOrd="0" destOrd="0" parTransId="{5770BD18-EE31-4D07-B7C3-CFEE0A60B16D}" sibTransId="{B655DCBF-1177-4D79-AA92-620F7D0B635C}"/>
    <dgm:cxn modelId="{A9EA78AC-570E-4BD2-9C7A-216E5972A18B}" type="presParOf" srcId="{F02DEF40-70A1-46DB-8818-6F1455A3EAA5}" destId="{325719FD-639E-4D6A-99AD-527784875559}" srcOrd="0" destOrd="0" presId="urn:microsoft.com/office/officeart/2008/layout/PictureAccentList"/>
    <dgm:cxn modelId="{B1A57B87-CE08-4034-8627-CB39A19DE9BE}" type="presParOf" srcId="{325719FD-639E-4D6A-99AD-527784875559}" destId="{3F52BEF0-9ED1-4643-A49B-01ECEC897CB4}" srcOrd="0" destOrd="0" presId="urn:microsoft.com/office/officeart/2008/layout/PictureAccentList"/>
    <dgm:cxn modelId="{F9AC364A-2051-4243-990F-F366057FE411}" type="presParOf" srcId="{3F52BEF0-9ED1-4643-A49B-01ECEC897CB4}" destId="{95B639E8-3FBA-46F5-BD60-D0C47F950411}" srcOrd="0" destOrd="0" presId="urn:microsoft.com/office/officeart/2008/layout/PictureAccentList"/>
    <dgm:cxn modelId="{0977E7BF-2740-481E-B65F-B462E856562B}" type="presParOf" srcId="{325719FD-639E-4D6A-99AD-527784875559}" destId="{B702A5B4-79F5-4E15-8CEA-2D664656804C}" srcOrd="1" destOrd="0" presId="urn:microsoft.com/office/officeart/2008/layout/PictureAccentList"/>
    <dgm:cxn modelId="{721732B6-C689-4751-9AFA-1442C397CBA6}" type="presParOf" srcId="{B702A5B4-79F5-4E15-8CEA-2D664656804C}" destId="{8E1D48EA-F831-4AB6-9BDB-CDB8A5586279}" srcOrd="0" destOrd="0" presId="urn:microsoft.com/office/officeart/2008/layout/PictureAccentList"/>
    <dgm:cxn modelId="{09F83470-645B-45B7-872A-BA8D8472B4CA}" type="presParOf" srcId="{8E1D48EA-F831-4AB6-9BDB-CDB8A5586279}" destId="{E5E44863-217F-4BC4-A48B-261ACBFB418F}" srcOrd="0" destOrd="0" presId="urn:microsoft.com/office/officeart/2008/layout/PictureAccentList"/>
    <dgm:cxn modelId="{13EE6038-2928-4692-B685-9769FC8E1770}" type="presParOf" srcId="{8E1D48EA-F831-4AB6-9BDB-CDB8A5586279}" destId="{F6F35757-C2CA-4192-A71C-70238E6363D3}" srcOrd="1" destOrd="0" presId="urn:microsoft.com/office/officeart/2008/layout/PictureAccentList"/>
    <dgm:cxn modelId="{F0AFCFA2-0BEE-4556-8302-788232456EEE}" type="presParOf" srcId="{B702A5B4-79F5-4E15-8CEA-2D664656804C}" destId="{713EFA0B-5170-4773-B373-62A803B409F9}" srcOrd="1" destOrd="0" presId="urn:microsoft.com/office/officeart/2008/layout/PictureAccentList"/>
    <dgm:cxn modelId="{70219FB8-5816-4913-9923-1E35C28AC3C0}" type="presParOf" srcId="{713EFA0B-5170-4773-B373-62A803B409F9}" destId="{5A30A7D8-94ED-46AA-B795-D72EA6B2D437}" srcOrd="0" destOrd="0" presId="urn:microsoft.com/office/officeart/2008/layout/PictureAccentList"/>
    <dgm:cxn modelId="{EF1BD7E3-1D4F-4C4C-B41D-D51591CAFF78}" type="presParOf" srcId="{713EFA0B-5170-4773-B373-62A803B409F9}" destId="{8EC95FD3-F773-4999-BB53-2DEF23B0DAF3}" srcOrd="1" destOrd="0" presId="urn:microsoft.com/office/officeart/2008/layout/PictureAccentList"/>
  </dgm:cxnLst>
  <dgm:bg/>
  <dgm:whole/>
  <dgm:extLst>
    <a:ext uri="http://schemas.microsoft.com/office/drawing/2008/diagram"/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D4A263D-1CBA-4656-AFDB-C85641397A87}" type="doc">
      <dgm:prSet loTypeId="urn:microsoft.com/office/officeart/2005/8/layout/radial5" loCatId="cycle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FA91940-F1AD-4826-A0C8-FC6E3468751C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виды пересказа</a:t>
          </a:r>
          <a:endParaRPr lang="ru-RU" b="1" dirty="0">
            <a:solidFill>
              <a:srgbClr val="002060"/>
            </a:solidFill>
          </a:endParaRPr>
        </a:p>
      </dgm:t>
    </dgm:pt>
    <dgm:pt modelId="{70B8E3DD-49B6-4562-90C7-992E78DC76D7}" type="parTrans" cxnId="{8747153A-CB1F-432C-942B-A24ED1D18B62}">
      <dgm:prSet/>
      <dgm:spPr/>
      <dgm:t>
        <a:bodyPr/>
        <a:lstStyle/>
        <a:p>
          <a:endParaRPr lang="ru-RU"/>
        </a:p>
      </dgm:t>
    </dgm:pt>
    <dgm:pt modelId="{9BDD1FA0-1973-401D-8ADB-738B1EAB5A31}" type="sibTrans" cxnId="{8747153A-CB1F-432C-942B-A24ED1D18B62}">
      <dgm:prSet/>
      <dgm:spPr/>
      <dgm:t>
        <a:bodyPr/>
        <a:lstStyle/>
        <a:p>
          <a:endParaRPr lang="ru-RU"/>
        </a:p>
      </dgm:t>
    </dgm:pt>
    <dgm:pt modelId="{09EEE194-FBC0-44F5-A093-7306D5F90B3C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подробный или близкий к тексту</a:t>
          </a:r>
          <a:endParaRPr lang="ru-RU" sz="2000" b="1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A07FDD-12AA-42D8-BF35-AFAAB79B8A41}" type="parTrans" cxnId="{F737B716-B778-45F9-A203-EA5662D4C186}">
      <dgm:prSet/>
      <dgm:spPr/>
      <dgm:t>
        <a:bodyPr/>
        <a:lstStyle/>
        <a:p>
          <a:endParaRPr lang="ru-RU"/>
        </a:p>
      </dgm:t>
    </dgm:pt>
    <dgm:pt modelId="{EAEB9B01-F063-4FB4-880D-7EFE7CC1CB47}" type="sibTrans" cxnId="{F737B716-B778-45F9-A203-EA5662D4C186}">
      <dgm:prSet/>
      <dgm:spPr/>
      <dgm:t>
        <a:bodyPr/>
        <a:lstStyle/>
        <a:p>
          <a:endParaRPr lang="ru-RU"/>
        </a:p>
      </dgm:t>
    </dgm:pt>
    <dgm:pt modelId="{08BFA4EE-5CC6-4398-93EA-28D39C47F86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краткий или сжатый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6410462-29A6-4F0E-A3F6-2A6BF2E806CF}" type="parTrans" cxnId="{37E18FB7-3EA0-44E0-8EA2-CDDE8A66B04E}">
      <dgm:prSet/>
      <dgm:spPr/>
      <dgm:t>
        <a:bodyPr/>
        <a:lstStyle/>
        <a:p>
          <a:endParaRPr lang="ru-RU"/>
        </a:p>
      </dgm:t>
    </dgm:pt>
    <dgm:pt modelId="{9BC18827-58EC-4C8A-BD02-B5BC851453CD}" type="sibTrans" cxnId="{37E18FB7-3EA0-44E0-8EA2-CDDE8A66B04E}">
      <dgm:prSet/>
      <dgm:spPr/>
      <dgm:t>
        <a:bodyPr/>
        <a:lstStyle/>
        <a:p>
          <a:endParaRPr lang="ru-RU"/>
        </a:p>
      </dgm:t>
    </dgm:pt>
    <dgm:pt modelId="{FCC355E8-F57C-4525-9A17-691ED39F259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выборочный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7632908-4E63-4585-A8E8-B8B16B5C6A9E}" type="parTrans" cxnId="{9C153F9D-30D5-463F-8DB2-7D6B94FD6C9B}">
      <dgm:prSet/>
      <dgm:spPr/>
      <dgm:t>
        <a:bodyPr/>
        <a:lstStyle/>
        <a:p>
          <a:endParaRPr lang="ru-RU"/>
        </a:p>
      </dgm:t>
    </dgm:pt>
    <dgm:pt modelId="{9D84AEC0-C029-4EAA-8360-3B01B8B22039}" type="sibTrans" cxnId="{9C153F9D-30D5-463F-8DB2-7D6B94FD6C9B}">
      <dgm:prSet/>
      <dgm:spPr/>
      <dgm:t>
        <a:bodyPr/>
        <a:lstStyle/>
        <a:p>
          <a:endParaRPr lang="ru-RU"/>
        </a:p>
      </dgm:t>
    </dgm:pt>
    <dgm:pt modelId="{6F1384A8-A4CD-4437-A13F-32CF8530BA8B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 перестройкой текста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15C16D-325E-43D0-9449-77F3F2D0AA44}" type="parTrans" cxnId="{D6AB95BF-6439-4F6B-A268-55C6F19DC52B}">
      <dgm:prSet/>
      <dgm:spPr/>
      <dgm:t>
        <a:bodyPr/>
        <a:lstStyle/>
        <a:p>
          <a:endParaRPr lang="ru-RU"/>
        </a:p>
      </dgm:t>
    </dgm:pt>
    <dgm:pt modelId="{67467CE0-C447-4A91-A7F4-0B3C88D9A788}" type="sibTrans" cxnId="{D6AB95BF-6439-4F6B-A268-55C6F19DC52B}">
      <dgm:prSet/>
      <dgm:spPr/>
      <dgm:t>
        <a:bodyPr/>
        <a:lstStyle/>
        <a:p>
          <a:endParaRPr lang="ru-RU"/>
        </a:p>
      </dgm:t>
    </dgm:pt>
    <dgm:pt modelId="{F3C59CDD-FE07-460A-9547-425A6D194757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 творческими дополнениями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585DA0-FA6F-4BA8-8FD7-70BB4B42FEC7}" type="parTrans" cxnId="{A9F9B7F6-87C7-4E52-9F23-74920423764D}">
      <dgm:prSet/>
      <dgm:spPr/>
      <dgm:t>
        <a:bodyPr/>
        <a:lstStyle/>
        <a:p>
          <a:endParaRPr lang="ru-RU"/>
        </a:p>
      </dgm:t>
    </dgm:pt>
    <dgm:pt modelId="{80C69D30-2689-4693-B268-5BD782EFB2F3}" type="sibTrans" cxnId="{A9F9B7F6-87C7-4E52-9F23-74920423764D}">
      <dgm:prSet/>
      <dgm:spPr/>
      <dgm:t>
        <a:bodyPr/>
        <a:lstStyle/>
        <a:p>
          <a:endParaRPr lang="ru-RU"/>
        </a:p>
      </dgm:t>
    </dgm:pt>
    <dgm:pt modelId="{1192B849-BE9D-46D3-A7CA-DD40BB1998F3}" type="pres">
      <dgm:prSet presAssocID="{6D4A263D-1CBA-4656-AFDB-C85641397A8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15F42E-9384-4FF3-B94E-A8383B42B231}" type="pres">
      <dgm:prSet presAssocID="{0FA91940-F1AD-4826-A0C8-FC6E3468751C}" presName="centerShape" presStyleLbl="node0" presStyleIdx="0" presStyleCnt="1"/>
      <dgm:spPr/>
      <dgm:t>
        <a:bodyPr/>
        <a:lstStyle/>
        <a:p>
          <a:endParaRPr lang="ru-RU"/>
        </a:p>
      </dgm:t>
    </dgm:pt>
    <dgm:pt modelId="{73761C53-9A30-4958-A73E-F1E893163CA6}" type="pres">
      <dgm:prSet presAssocID="{9FA07FDD-12AA-42D8-BF35-AFAAB79B8A41}" presName="parTrans" presStyleLbl="sibTrans2D1" presStyleIdx="0" presStyleCnt="5"/>
      <dgm:spPr/>
      <dgm:t>
        <a:bodyPr/>
        <a:lstStyle/>
        <a:p>
          <a:endParaRPr lang="ru-RU"/>
        </a:p>
      </dgm:t>
    </dgm:pt>
    <dgm:pt modelId="{6FBD9132-DF8D-4790-9E11-2ACC606FB5F6}" type="pres">
      <dgm:prSet presAssocID="{9FA07FDD-12AA-42D8-BF35-AFAAB79B8A41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BBC828A5-93C3-4798-ABC5-8C8E01C2650B}" type="pres">
      <dgm:prSet presAssocID="{09EEE194-FBC0-44F5-A093-7306D5F90B3C}" presName="node" presStyleLbl="node1" presStyleIdx="0" presStyleCnt="5" custScaleX="136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FFDACA-CA84-450A-939D-18CB6D76636A}" type="pres">
      <dgm:prSet presAssocID="{C6410462-29A6-4F0E-A3F6-2A6BF2E806CF}" presName="parTrans" presStyleLbl="sibTrans2D1" presStyleIdx="1" presStyleCnt="5"/>
      <dgm:spPr/>
      <dgm:t>
        <a:bodyPr/>
        <a:lstStyle/>
        <a:p>
          <a:endParaRPr lang="ru-RU"/>
        </a:p>
      </dgm:t>
    </dgm:pt>
    <dgm:pt modelId="{A0700C27-8EFD-4AB4-9173-B80F360A1E90}" type="pres">
      <dgm:prSet presAssocID="{C6410462-29A6-4F0E-A3F6-2A6BF2E806CF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1E77C912-C621-420D-92A8-F1B05C4667CD}" type="pres">
      <dgm:prSet presAssocID="{08BFA4EE-5CC6-4398-93EA-28D39C47F86F}" presName="node" presStyleLbl="node1" presStyleIdx="1" presStyleCnt="5" custScaleX="130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C650B-01F6-43EC-ADCD-A09A5AF335A4}" type="pres">
      <dgm:prSet presAssocID="{57632908-4E63-4585-A8E8-B8B16B5C6A9E}" presName="parTrans" presStyleLbl="sibTrans2D1" presStyleIdx="2" presStyleCnt="5"/>
      <dgm:spPr/>
      <dgm:t>
        <a:bodyPr/>
        <a:lstStyle/>
        <a:p>
          <a:endParaRPr lang="ru-RU"/>
        </a:p>
      </dgm:t>
    </dgm:pt>
    <dgm:pt modelId="{C7197C62-8A63-48F7-B172-D0F0DE625151}" type="pres">
      <dgm:prSet presAssocID="{57632908-4E63-4585-A8E8-B8B16B5C6A9E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E886B068-5716-4F2E-B2A7-6737D8204009}" type="pres">
      <dgm:prSet presAssocID="{FCC355E8-F57C-4525-9A17-691ED39F2593}" presName="node" presStyleLbl="node1" presStyleIdx="2" presStyleCnt="5" custScaleX="1304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1B581C-9CD4-4625-B42C-7C631FB16D41}" type="pres">
      <dgm:prSet presAssocID="{9C15C16D-325E-43D0-9449-77F3F2D0AA44}" presName="parTrans" presStyleLbl="sibTrans2D1" presStyleIdx="3" presStyleCnt="5"/>
      <dgm:spPr/>
      <dgm:t>
        <a:bodyPr/>
        <a:lstStyle/>
        <a:p>
          <a:endParaRPr lang="ru-RU"/>
        </a:p>
      </dgm:t>
    </dgm:pt>
    <dgm:pt modelId="{7F93747D-3124-4CA5-A9FE-52858CFD1872}" type="pres">
      <dgm:prSet presAssocID="{9C15C16D-325E-43D0-9449-77F3F2D0AA44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922405E7-7307-4AC2-B0D5-CA585FEA90F8}" type="pres">
      <dgm:prSet presAssocID="{6F1384A8-A4CD-4437-A13F-32CF8530BA8B}" presName="node" presStyleLbl="node1" presStyleIdx="3" presStyleCnt="5" custScaleX="148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99CD07-2FB4-411D-8565-92F3B605392F}" type="pres">
      <dgm:prSet presAssocID="{25585DA0-FA6F-4BA8-8FD7-70BB4B42FEC7}" presName="parTrans" presStyleLbl="sibTrans2D1" presStyleIdx="4" presStyleCnt="5"/>
      <dgm:spPr/>
      <dgm:t>
        <a:bodyPr/>
        <a:lstStyle/>
        <a:p>
          <a:endParaRPr lang="ru-RU"/>
        </a:p>
      </dgm:t>
    </dgm:pt>
    <dgm:pt modelId="{C5B4CBA6-DCF3-4B71-B99F-2ADFC70F6CB3}" type="pres">
      <dgm:prSet presAssocID="{25585DA0-FA6F-4BA8-8FD7-70BB4B42FEC7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F8E40246-BBE2-4C0E-A53B-B0DBDF325636}" type="pres">
      <dgm:prSet presAssocID="{F3C59CDD-FE07-460A-9547-425A6D194757}" presName="node" presStyleLbl="node1" presStyleIdx="4" presStyleCnt="5" custScaleX="1311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7142F8-59EE-473C-ADB3-78CBA51EF38D}" type="presOf" srcId="{08BFA4EE-5CC6-4398-93EA-28D39C47F86F}" destId="{1E77C912-C621-420D-92A8-F1B05C4667CD}" srcOrd="0" destOrd="0" presId="urn:microsoft.com/office/officeart/2005/8/layout/radial5"/>
    <dgm:cxn modelId="{8A5AB4ED-CD32-42B0-ADEF-66A87030544E}" type="presOf" srcId="{F3C59CDD-FE07-460A-9547-425A6D194757}" destId="{F8E40246-BBE2-4C0E-A53B-B0DBDF325636}" srcOrd="0" destOrd="0" presId="urn:microsoft.com/office/officeart/2005/8/layout/radial5"/>
    <dgm:cxn modelId="{DE59C040-0FD5-4419-86A3-62F3E86C621B}" type="presOf" srcId="{25585DA0-FA6F-4BA8-8FD7-70BB4B42FEC7}" destId="{9899CD07-2FB4-411D-8565-92F3B605392F}" srcOrd="0" destOrd="0" presId="urn:microsoft.com/office/officeart/2005/8/layout/radial5"/>
    <dgm:cxn modelId="{D509EA01-98C1-4784-AAEF-FA6D6755F1C0}" type="presOf" srcId="{57632908-4E63-4585-A8E8-B8B16B5C6A9E}" destId="{C7197C62-8A63-48F7-B172-D0F0DE625151}" srcOrd="1" destOrd="0" presId="urn:microsoft.com/office/officeart/2005/8/layout/radial5"/>
    <dgm:cxn modelId="{F361BC26-A067-4287-BC94-2E9C8D72F9C8}" type="presOf" srcId="{9C15C16D-325E-43D0-9449-77F3F2D0AA44}" destId="{501B581C-9CD4-4625-B42C-7C631FB16D41}" srcOrd="0" destOrd="0" presId="urn:microsoft.com/office/officeart/2005/8/layout/radial5"/>
    <dgm:cxn modelId="{9C153F9D-30D5-463F-8DB2-7D6B94FD6C9B}" srcId="{0FA91940-F1AD-4826-A0C8-FC6E3468751C}" destId="{FCC355E8-F57C-4525-9A17-691ED39F2593}" srcOrd="2" destOrd="0" parTransId="{57632908-4E63-4585-A8E8-B8B16B5C6A9E}" sibTransId="{9D84AEC0-C029-4EAA-8360-3B01B8B22039}"/>
    <dgm:cxn modelId="{78A826E0-0E40-448A-9930-34BAFE4EE171}" type="presOf" srcId="{0FA91940-F1AD-4826-A0C8-FC6E3468751C}" destId="{1215F42E-9384-4FF3-B94E-A8383B42B231}" srcOrd="0" destOrd="0" presId="urn:microsoft.com/office/officeart/2005/8/layout/radial5"/>
    <dgm:cxn modelId="{81543BC4-5CFF-4A6C-863F-3393E9800C82}" type="presOf" srcId="{9FA07FDD-12AA-42D8-BF35-AFAAB79B8A41}" destId="{6FBD9132-DF8D-4790-9E11-2ACC606FB5F6}" srcOrd="1" destOrd="0" presId="urn:microsoft.com/office/officeart/2005/8/layout/radial5"/>
    <dgm:cxn modelId="{8747153A-CB1F-432C-942B-A24ED1D18B62}" srcId="{6D4A263D-1CBA-4656-AFDB-C85641397A87}" destId="{0FA91940-F1AD-4826-A0C8-FC6E3468751C}" srcOrd="0" destOrd="0" parTransId="{70B8E3DD-49B6-4562-90C7-992E78DC76D7}" sibTransId="{9BDD1FA0-1973-401D-8ADB-738B1EAB5A31}"/>
    <dgm:cxn modelId="{BA735EDF-BF20-4196-9DAE-D94CBC7594D3}" type="presOf" srcId="{6D4A263D-1CBA-4656-AFDB-C85641397A87}" destId="{1192B849-BE9D-46D3-A7CA-DD40BB1998F3}" srcOrd="0" destOrd="0" presId="urn:microsoft.com/office/officeart/2005/8/layout/radial5"/>
    <dgm:cxn modelId="{37E18FB7-3EA0-44E0-8EA2-CDDE8A66B04E}" srcId="{0FA91940-F1AD-4826-A0C8-FC6E3468751C}" destId="{08BFA4EE-5CC6-4398-93EA-28D39C47F86F}" srcOrd="1" destOrd="0" parTransId="{C6410462-29A6-4F0E-A3F6-2A6BF2E806CF}" sibTransId="{9BC18827-58EC-4C8A-BD02-B5BC851453CD}"/>
    <dgm:cxn modelId="{D6AB95BF-6439-4F6B-A268-55C6F19DC52B}" srcId="{0FA91940-F1AD-4826-A0C8-FC6E3468751C}" destId="{6F1384A8-A4CD-4437-A13F-32CF8530BA8B}" srcOrd="3" destOrd="0" parTransId="{9C15C16D-325E-43D0-9449-77F3F2D0AA44}" sibTransId="{67467CE0-C447-4A91-A7F4-0B3C88D9A788}"/>
    <dgm:cxn modelId="{5123554E-F740-40B0-90E5-301407EAB55E}" type="presOf" srcId="{57632908-4E63-4585-A8E8-B8B16B5C6A9E}" destId="{ECAC650B-01F6-43EC-ADCD-A09A5AF335A4}" srcOrd="0" destOrd="0" presId="urn:microsoft.com/office/officeart/2005/8/layout/radial5"/>
    <dgm:cxn modelId="{F737B716-B778-45F9-A203-EA5662D4C186}" srcId="{0FA91940-F1AD-4826-A0C8-FC6E3468751C}" destId="{09EEE194-FBC0-44F5-A093-7306D5F90B3C}" srcOrd="0" destOrd="0" parTransId="{9FA07FDD-12AA-42D8-BF35-AFAAB79B8A41}" sibTransId="{EAEB9B01-F063-4FB4-880D-7EFE7CC1CB47}"/>
    <dgm:cxn modelId="{72FE256E-3893-43A4-90B2-111DC8ED55E7}" type="presOf" srcId="{9C15C16D-325E-43D0-9449-77F3F2D0AA44}" destId="{7F93747D-3124-4CA5-A9FE-52858CFD1872}" srcOrd="1" destOrd="0" presId="urn:microsoft.com/office/officeart/2005/8/layout/radial5"/>
    <dgm:cxn modelId="{2FC95E35-91CF-4A63-87E0-7A996384902C}" type="presOf" srcId="{FCC355E8-F57C-4525-9A17-691ED39F2593}" destId="{E886B068-5716-4F2E-B2A7-6737D8204009}" srcOrd="0" destOrd="0" presId="urn:microsoft.com/office/officeart/2005/8/layout/radial5"/>
    <dgm:cxn modelId="{B94A8D47-81A9-46A8-9040-B318F45DEE24}" type="presOf" srcId="{C6410462-29A6-4F0E-A3F6-2A6BF2E806CF}" destId="{16FFDACA-CA84-450A-939D-18CB6D76636A}" srcOrd="0" destOrd="0" presId="urn:microsoft.com/office/officeart/2005/8/layout/radial5"/>
    <dgm:cxn modelId="{B754AFC7-EF0B-4EF8-BF44-8A6E9A397CC5}" type="presOf" srcId="{25585DA0-FA6F-4BA8-8FD7-70BB4B42FEC7}" destId="{C5B4CBA6-DCF3-4B71-B99F-2ADFC70F6CB3}" srcOrd="1" destOrd="0" presId="urn:microsoft.com/office/officeart/2005/8/layout/radial5"/>
    <dgm:cxn modelId="{7BD81739-D92F-4C8D-A5E9-856F54E7F303}" type="presOf" srcId="{9FA07FDD-12AA-42D8-BF35-AFAAB79B8A41}" destId="{73761C53-9A30-4958-A73E-F1E893163CA6}" srcOrd="0" destOrd="0" presId="urn:microsoft.com/office/officeart/2005/8/layout/radial5"/>
    <dgm:cxn modelId="{66CAF37F-5C65-41B9-881C-77CB4DC2DC28}" type="presOf" srcId="{C6410462-29A6-4F0E-A3F6-2A6BF2E806CF}" destId="{A0700C27-8EFD-4AB4-9173-B80F360A1E90}" srcOrd="1" destOrd="0" presId="urn:microsoft.com/office/officeart/2005/8/layout/radial5"/>
    <dgm:cxn modelId="{A9F9B7F6-87C7-4E52-9F23-74920423764D}" srcId="{0FA91940-F1AD-4826-A0C8-FC6E3468751C}" destId="{F3C59CDD-FE07-460A-9547-425A6D194757}" srcOrd="4" destOrd="0" parTransId="{25585DA0-FA6F-4BA8-8FD7-70BB4B42FEC7}" sibTransId="{80C69D30-2689-4693-B268-5BD782EFB2F3}"/>
    <dgm:cxn modelId="{F61232C8-DA3D-4AC9-A0D5-0F5A87634325}" type="presOf" srcId="{6F1384A8-A4CD-4437-A13F-32CF8530BA8B}" destId="{922405E7-7307-4AC2-B0D5-CA585FEA90F8}" srcOrd="0" destOrd="0" presId="urn:microsoft.com/office/officeart/2005/8/layout/radial5"/>
    <dgm:cxn modelId="{F9E1FF22-1BCD-4A77-B5B2-80DEFC586951}" type="presOf" srcId="{09EEE194-FBC0-44F5-A093-7306D5F90B3C}" destId="{BBC828A5-93C3-4798-ABC5-8C8E01C2650B}" srcOrd="0" destOrd="0" presId="urn:microsoft.com/office/officeart/2005/8/layout/radial5"/>
    <dgm:cxn modelId="{8B05E89C-9E47-49F0-BD53-0A16091E9694}" type="presParOf" srcId="{1192B849-BE9D-46D3-A7CA-DD40BB1998F3}" destId="{1215F42E-9384-4FF3-B94E-A8383B42B231}" srcOrd="0" destOrd="0" presId="urn:microsoft.com/office/officeart/2005/8/layout/radial5"/>
    <dgm:cxn modelId="{BFE68F40-7CD6-47E6-A91E-5057E089BA85}" type="presParOf" srcId="{1192B849-BE9D-46D3-A7CA-DD40BB1998F3}" destId="{73761C53-9A30-4958-A73E-F1E893163CA6}" srcOrd="1" destOrd="0" presId="urn:microsoft.com/office/officeart/2005/8/layout/radial5"/>
    <dgm:cxn modelId="{7CA2A833-90FB-4C22-B98A-CE9C7B814E60}" type="presParOf" srcId="{73761C53-9A30-4958-A73E-F1E893163CA6}" destId="{6FBD9132-DF8D-4790-9E11-2ACC606FB5F6}" srcOrd="0" destOrd="0" presId="urn:microsoft.com/office/officeart/2005/8/layout/radial5"/>
    <dgm:cxn modelId="{A41CA14A-4003-4A50-9B75-B2C088DD10A4}" type="presParOf" srcId="{1192B849-BE9D-46D3-A7CA-DD40BB1998F3}" destId="{BBC828A5-93C3-4798-ABC5-8C8E01C2650B}" srcOrd="2" destOrd="0" presId="urn:microsoft.com/office/officeart/2005/8/layout/radial5"/>
    <dgm:cxn modelId="{B4A4605D-6891-4E7D-A53C-06D12240390D}" type="presParOf" srcId="{1192B849-BE9D-46D3-A7CA-DD40BB1998F3}" destId="{16FFDACA-CA84-450A-939D-18CB6D76636A}" srcOrd="3" destOrd="0" presId="urn:microsoft.com/office/officeart/2005/8/layout/radial5"/>
    <dgm:cxn modelId="{B63FF736-0416-40F4-B0E2-AE6825D52F26}" type="presParOf" srcId="{16FFDACA-CA84-450A-939D-18CB6D76636A}" destId="{A0700C27-8EFD-4AB4-9173-B80F360A1E90}" srcOrd="0" destOrd="0" presId="urn:microsoft.com/office/officeart/2005/8/layout/radial5"/>
    <dgm:cxn modelId="{6EE46135-4C39-4B5A-8575-D55A3E315BE6}" type="presParOf" srcId="{1192B849-BE9D-46D3-A7CA-DD40BB1998F3}" destId="{1E77C912-C621-420D-92A8-F1B05C4667CD}" srcOrd="4" destOrd="0" presId="urn:microsoft.com/office/officeart/2005/8/layout/radial5"/>
    <dgm:cxn modelId="{AA1BC59E-05AA-4E09-9504-7E6568A425D5}" type="presParOf" srcId="{1192B849-BE9D-46D3-A7CA-DD40BB1998F3}" destId="{ECAC650B-01F6-43EC-ADCD-A09A5AF335A4}" srcOrd="5" destOrd="0" presId="urn:microsoft.com/office/officeart/2005/8/layout/radial5"/>
    <dgm:cxn modelId="{626977C8-CF58-4BF6-800B-9FFFF47665EF}" type="presParOf" srcId="{ECAC650B-01F6-43EC-ADCD-A09A5AF335A4}" destId="{C7197C62-8A63-48F7-B172-D0F0DE625151}" srcOrd="0" destOrd="0" presId="urn:microsoft.com/office/officeart/2005/8/layout/radial5"/>
    <dgm:cxn modelId="{60B36D2B-C6D3-47ED-B90A-5CD9677DCB75}" type="presParOf" srcId="{1192B849-BE9D-46D3-A7CA-DD40BB1998F3}" destId="{E886B068-5716-4F2E-B2A7-6737D8204009}" srcOrd="6" destOrd="0" presId="urn:microsoft.com/office/officeart/2005/8/layout/radial5"/>
    <dgm:cxn modelId="{15618399-5FCF-49F8-86D3-337AAEAB1BA7}" type="presParOf" srcId="{1192B849-BE9D-46D3-A7CA-DD40BB1998F3}" destId="{501B581C-9CD4-4625-B42C-7C631FB16D41}" srcOrd="7" destOrd="0" presId="urn:microsoft.com/office/officeart/2005/8/layout/radial5"/>
    <dgm:cxn modelId="{EA557749-D311-4775-B044-8D2BCE9946DB}" type="presParOf" srcId="{501B581C-9CD4-4625-B42C-7C631FB16D41}" destId="{7F93747D-3124-4CA5-A9FE-52858CFD1872}" srcOrd="0" destOrd="0" presId="urn:microsoft.com/office/officeart/2005/8/layout/radial5"/>
    <dgm:cxn modelId="{BE641FD7-D44C-4E04-924B-5164C15CEF05}" type="presParOf" srcId="{1192B849-BE9D-46D3-A7CA-DD40BB1998F3}" destId="{922405E7-7307-4AC2-B0D5-CA585FEA90F8}" srcOrd="8" destOrd="0" presId="urn:microsoft.com/office/officeart/2005/8/layout/radial5"/>
    <dgm:cxn modelId="{F6CE690F-DD0A-46BD-8718-1EC5E4D2ADA0}" type="presParOf" srcId="{1192B849-BE9D-46D3-A7CA-DD40BB1998F3}" destId="{9899CD07-2FB4-411D-8565-92F3B605392F}" srcOrd="9" destOrd="0" presId="urn:microsoft.com/office/officeart/2005/8/layout/radial5"/>
    <dgm:cxn modelId="{8B35B69D-E25E-4FA7-B2AB-2116645FB801}" type="presParOf" srcId="{9899CD07-2FB4-411D-8565-92F3B605392F}" destId="{C5B4CBA6-DCF3-4B71-B99F-2ADFC70F6CB3}" srcOrd="0" destOrd="0" presId="urn:microsoft.com/office/officeart/2005/8/layout/radial5"/>
    <dgm:cxn modelId="{EA6E5B66-7696-4A70-A8F5-B174C423882F}" type="presParOf" srcId="{1192B849-BE9D-46D3-A7CA-DD40BB1998F3}" destId="{F8E40246-BBE2-4C0E-A53B-B0DBDF325636}" srcOrd="10" destOrd="0" presId="urn:microsoft.com/office/officeart/2005/8/layout/radial5"/>
  </dgm:cxnLst>
  <dgm:bg/>
  <dgm:whole/>
  <dgm:extLst>
    <a:ext uri="http://schemas.microsoft.com/office/drawing/2008/diagram"/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F7F8085-3B3B-42C8-BD31-6CA24979B69B}" type="doc">
      <dgm:prSet loTypeId="urn:microsoft.com/office/officeart/2005/8/layout/list1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7D7D61B-2BE6-4A0E-9C0C-EA3751B1C33D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осмысленное восприятие произведения</a:t>
          </a:r>
          <a:endParaRPr lang="ru-RU" sz="2400" b="1" dirty="0">
            <a:solidFill>
              <a:schemeClr val="accent5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6BB1BB-ACB6-47C2-A455-EF353492DC48}" type="parTrans" cxnId="{8821BB6F-13D0-4497-9155-8C76F30CFDE6}">
      <dgm:prSet/>
      <dgm:spPr/>
      <dgm:t>
        <a:bodyPr/>
        <a:lstStyle/>
        <a:p>
          <a:endParaRPr lang="ru-RU"/>
        </a:p>
      </dgm:t>
    </dgm:pt>
    <dgm:pt modelId="{126C9D52-E452-4340-9100-30948759022F}" type="sibTrans" cxnId="{8821BB6F-13D0-4497-9155-8C76F30CFDE6}">
      <dgm:prSet/>
      <dgm:spPr/>
      <dgm:t>
        <a:bodyPr/>
        <a:lstStyle/>
        <a:p>
          <a:endParaRPr lang="ru-RU"/>
        </a:p>
      </dgm:t>
    </dgm:pt>
    <dgm:pt modelId="{7843442C-E1CE-4A49-97A8-538563EC7361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педагогическое руководство самим процессом </a:t>
          </a:r>
          <a:r>
            <a:rPr lang="ru-RU" sz="24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пересказывания</a:t>
          </a:r>
          <a:endParaRPr lang="ru-RU" sz="24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97BDC0-5630-4043-B81E-79F4CCBCF42C}" type="parTrans" cxnId="{5B8C4DED-C167-42D1-B1C8-2A5F74876CB1}">
      <dgm:prSet/>
      <dgm:spPr/>
      <dgm:t>
        <a:bodyPr/>
        <a:lstStyle/>
        <a:p>
          <a:endParaRPr lang="ru-RU"/>
        </a:p>
      </dgm:t>
    </dgm:pt>
    <dgm:pt modelId="{BD01A5DF-67A4-4FFC-8E7B-19FD2E969B2B}" type="sibTrans" cxnId="{5B8C4DED-C167-42D1-B1C8-2A5F74876CB1}">
      <dgm:prSet/>
      <dgm:spPr/>
      <dgm:t>
        <a:bodyPr/>
        <a:lstStyle/>
        <a:p>
          <a:endParaRPr lang="ru-RU"/>
        </a:p>
      </dgm:t>
    </dgm:pt>
    <dgm:pt modelId="{0E24487A-8759-48E9-AF8B-F85590B5C2D1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анализ и оценку речевой деятельности детей</a:t>
          </a:r>
          <a:endParaRPr lang="ru-RU" sz="2400" b="1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B14BE0-27B4-44FF-B025-24C47CFAC7AB}" type="parTrans" cxnId="{691055F0-B94F-46A9-ABB2-CC16384A3F32}">
      <dgm:prSet/>
      <dgm:spPr/>
      <dgm:t>
        <a:bodyPr/>
        <a:lstStyle/>
        <a:p>
          <a:endParaRPr lang="ru-RU"/>
        </a:p>
      </dgm:t>
    </dgm:pt>
    <dgm:pt modelId="{5CEB083C-2EC8-455E-9E3A-263B14716A59}" type="sibTrans" cxnId="{691055F0-B94F-46A9-ABB2-CC16384A3F32}">
      <dgm:prSet/>
      <dgm:spPr/>
      <dgm:t>
        <a:bodyPr/>
        <a:lstStyle/>
        <a:p>
          <a:endParaRPr lang="ru-RU"/>
        </a:p>
      </dgm:t>
    </dgm:pt>
    <dgm:pt modelId="{E9C4F07C-B0C4-489B-BD0D-0DB505C97B78}" type="pres">
      <dgm:prSet presAssocID="{0F7F8085-3B3B-42C8-BD31-6CA24979B69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A78676-9D72-4C1C-91B8-B026EE737854}" type="pres">
      <dgm:prSet presAssocID="{B7D7D61B-2BE6-4A0E-9C0C-EA3751B1C33D}" presName="parentLin" presStyleCnt="0"/>
      <dgm:spPr/>
    </dgm:pt>
    <dgm:pt modelId="{9F400277-F41B-41B8-936E-CEB20FA56274}" type="pres">
      <dgm:prSet presAssocID="{B7D7D61B-2BE6-4A0E-9C0C-EA3751B1C33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A47014F-BB1A-4B1A-897B-6F1B9661F5FD}" type="pres">
      <dgm:prSet presAssocID="{B7D7D61B-2BE6-4A0E-9C0C-EA3751B1C33D}" presName="parentText" presStyleLbl="node1" presStyleIdx="0" presStyleCnt="3" custScaleX="105613" custScaleY="432759" custLinFactNeighborX="7204" custLinFactNeighborY="-54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24651C-80E0-48F5-B73B-A8DB8A3E4BD6}" type="pres">
      <dgm:prSet presAssocID="{B7D7D61B-2BE6-4A0E-9C0C-EA3751B1C33D}" presName="negativeSpace" presStyleCnt="0"/>
      <dgm:spPr/>
    </dgm:pt>
    <dgm:pt modelId="{33D51431-5918-41D0-BDC1-740C2BF31B09}" type="pres">
      <dgm:prSet presAssocID="{B7D7D61B-2BE6-4A0E-9C0C-EA3751B1C33D}" presName="childText" presStyleLbl="conFgAcc1" presStyleIdx="0" presStyleCnt="3">
        <dgm:presLayoutVars>
          <dgm:bulletEnabled val="1"/>
        </dgm:presLayoutVars>
      </dgm:prSet>
      <dgm:spPr/>
    </dgm:pt>
    <dgm:pt modelId="{48A185D3-4288-47D2-8126-A488D7E899CA}" type="pres">
      <dgm:prSet presAssocID="{126C9D52-E452-4340-9100-30948759022F}" presName="spaceBetweenRectangles" presStyleCnt="0"/>
      <dgm:spPr/>
    </dgm:pt>
    <dgm:pt modelId="{5DC300BB-4A8C-42FF-9E7D-2ECCE025D7D8}" type="pres">
      <dgm:prSet presAssocID="{7843442C-E1CE-4A49-97A8-538563EC7361}" presName="parentLin" presStyleCnt="0"/>
      <dgm:spPr/>
    </dgm:pt>
    <dgm:pt modelId="{9BEBEE02-C4CE-4798-BD4C-2169FAC111C0}" type="pres">
      <dgm:prSet presAssocID="{7843442C-E1CE-4A49-97A8-538563EC736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FFB870D-3CA5-400A-BE68-57F2EB77DD79}" type="pres">
      <dgm:prSet presAssocID="{7843442C-E1CE-4A49-97A8-538563EC7361}" presName="parentText" presStyleLbl="node1" presStyleIdx="1" presStyleCnt="3" custScaleX="104091" custScaleY="457376" custLinFactNeighborX="42955" custLinFactNeighborY="569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ECEB36-53DA-42F4-AE20-84425CEE090A}" type="pres">
      <dgm:prSet presAssocID="{7843442C-E1CE-4A49-97A8-538563EC7361}" presName="negativeSpace" presStyleCnt="0"/>
      <dgm:spPr/>
    </dgm:pt>
    <dgm:pt modelId="{B60C5916-2F48-4377-97CA-6882ECE11EB2}" type="pres">
      <dgm:prSet presAssocID="{7843442C-E1CE-4A49-97A8-538563EC7361}" presName="childText" presStyleLbl="conFgAcc1" presStyleIdx="1" presStyleCnt="3">
        <dgm:presLayoutVars>
          <dgm:bulletEnabled val="1"/>
        </dgm:presLayoutVars>
      </dgm:prSet>
      <dgm:spPr/>
    </dgm:pt>
    <dgm:pt modelId="{739CCF46-6D06-4C1B-9699-74BB520DFF55}" type="pres">
      <dgm:prSet presAssocID="{BD01A5DF-67A4-4FFC-8E7B-19FD2E969B2B}" presName="spaceBetweenRectangles" presStyleCnt="0"/>
      <dgm:spPr/>
    </dgm:pt>
    <dgm:pt modelId="{D8C7A4E6-3A90-4908-8D03-A76FF77A5D54}" type="pres">
      <dgm:prSet presAssocID="{0E24487A-8759-48E9-AF8B-F85590B5C2D1}" presName="parentLin" presStyleCnt="0"/>
      <dgm:spPr/>
    </dgm:pt>
    <dgm:pt modelId="{9BE35BEC-810C-49F6-9E8B-1BFA8EBB8D49}" type="pres">
      <dgm:prSet presAssocID="{0E24487A-8759-48E9-AF8B-F85590B5C2D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27E79EC-60C3-4401-A0E8-ABFF03565FE3}" type="pres">
      <dgm:prSet presAssocID="{0E24487A-8759-48E9-AF8B-F85590B5C2D1}" presName="parentText" presStyleLbl="node1" presStyleIdx="2" presStyleCnt="3" custScaleX="108166" custScaleY="460654" custLinFactNeighborX="42955" custLinFactNeighborY="541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311C47-57BF-4800-B496-26AD91B874EB}" type="pres">
      <dgm:prSet presAssocID="{0E24487A-8759-48E9-AF8B-F85590B5C2D1}" presName="negativeSpace" presStyleCnt="0"/>
      <dgm:spPr/>
    </dgm:pt>
    <dgm:pt modelId="{6BB389A4-8F22-448A-8DD2-C1AA85C5A845}" type="pres">
      <dgm:prSet presAssocID="{0E24487A-8759-48E9-AF8B-F85590B5C2D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2545FD1-772D-415E-959D-EF6D479C21A7}" type="presOf" srcId="{0F7F8085-3B3B-42C8-BD31-6CA24979B69B}" destId="{E9C4F07C-B0C4-489B-BD0D-0DB505C97B78}" srcOrd="0" destOrd="0" presId="urn:microsoft.com/office/officeart/2005/8/layout/list1"/>
    <dgm:cxn modelId="{C88D6076-694F-4D94-B08F-ED57C000C375}" type="presOf" srcId="{B7D7D61B-2BE6-4A0E-9C0C-EA3751B1C33D}" destId="{9F400277-F41B-41B8-936E-CEB20FA56274}" srcOrd="0" destOrd="0" presId="urn:microsoft.com/office/officeart/2005/8/layout/list1"/>
    <dgm:cxn modelId="{5826A677-D70F-4982-A068-5C0455E0F8AB}" type="presOf" srcId="{B7D7D61B-2BE6-4A0E-9C0C-EA3751B1C33D}" destId="{DA47014F-BB1A-4B1A-897B-6F1B9661F5FD}" srcOrd="1" destOrd="0" presId="urn:microsoft.com/office/officeart/2005/8/layout/list1"/>
    <dgm:cxn modelId="{5B8C4DED-C167-42D1-B1C8-2A5F74876CB1}" srcId="{0F7F8085-3B3B-42C8-BD31-6CA24979B69B}" destId="{7843442C-E1CE-4A49-97A8-538563EC7361}" srcOrd="1" destOrd="0" parTransId="{1B97BDC0-5630-4043-B81E-79F4CCBCF42C}" sibTransId="{BD01A5DF-67A4-4FFC-8E7B-19FD2E969B2B}"/>
    <dgm:cxn modelId="{089F2022-418B-42FD-A43A-D7968F6F003D}" type="presOf" srcId="{7843442C-E1CE-4A49-97A8-538563EC7361}" destId="{0FFB870D-3CA5-400A-BE68-57F2EB77DD79}" srcOrd="1" destOrd="0" presId="urn:microsoft.com/office/officeart/2005/8/layout/list1"/>
    <dgm:cxn modelId="{691055F0-B94F-46A9-ABB2-CC16384A3F32}" srcId="{0F7F8085-3B3B-42C8-BD31-6CA24979B69B}" destId="{0E24487A-8759-48E9-AF8B-F85590B5C2D1}" srcOrd="2" destOrd="0" parTransId="{97B14BE0-27B4-44FF-B025-24C47CFAC7AB}" sibTransId="{5CEB083C-2EC8-455E-9E3A-263B14716A59}"/>
    <dgm:cxn modelId="{480CE0BC-AB07-4449-BC65-BEEBB1F0A449}" type="presOf" srcId="{7843442C-E1CE-4A49-97A8-538563EC7361}" destId="{9BEBEE02-C4CE-4798-BD4C-2169FAC111C0}" srcOrd="0" destOrd="0" presId="urn:microsoft.com/office/officeart/2005/8/layout/list1"/>
    <dgm:cxn modelId="{9F29DC26-EDFD-442F-831F-8CB76B3FBAFA}" type="presOf" srcId="{0E24487A-8759-48E9-AF8B-F85590B5C2D1}" destId="{9BE35BEC-810C-49F6-9E8B-1BFA8EBB8D49}" srcOrd="0" destOrd="0" presId="urn:microsoft.com/office/officeart/2005/8/layout/list1"/>
    <dgm:cxn modelId="{4BF691A9-F60D-4AB2-8C4D-EF26CC2FF861}" type="presOf" srcId="{0E24487A-8759-48E9-AF8B-F85590B5C2D1}" destId="{F27E79EC-60C3-4401-A0E8-ABFF03565FE3}" srcOrd="1" destOrd="0" presId="urn:microsoft.com/office/officeart/2005/8/layout/list1"/>
    <dgm:cxn modelId="{8821BB6F-13D0-4497-9155-8C76F30CFDE6}" srcId="{0F7F8085-3B3B-42C8-BD31-6CA24979B69B}" destId="{B7D7D61B-2BE6-4A0E-9C0C-EA3751B1C33D}" srcOrd="0" destOrd="0" parTransId="{8D6BB1BB-ACB6-47C2-A455-EF353492DC48}" sibTransId="{126C9D52-E452-4340-9100-30948759022F}"/>
    <dgm:cxn modelId="{368F92C6-74A3-4984-A7B9-AA254A567CEE}" type="presParOf" srcId="{E9C4F07C-B0C4-489B-BD0D-0DB505C97B78}" destId="{48A78676-9D72-4C1C-91B8-B026EE737854}" srcOrd="0" destOrd="0" presId="urn:microsoft.com/office/officeart/2005/8/layout/list1"/>
    <dgm:cxn modelId="{2470176C-6728-43C6-821E-3B6FEC02ACFC}" type="presParOf" srcId="{48A78676-9D72-4C1C-91B8-B026EE737854}" destId="{9F400277-F41B-41B8-936E-CEB20FA56274}" srcOrd="0" destOrd="0" presId="urn:microsoft.com/office/officeart/2005/8/layout/list1"/>
    <dgm:cxn modelId="{3FCA714F-8F42-4702-B7D3-2C45D3D3C2CA}" type="presParOf" srcId="{48A78676-9D72-4C1C-91B8-B026EE737854}" destId="{DA47014F-BB1A-4B1A-897B-6F1B9661F5FD}" srcOrd="1" destOrd="0" presId="urn:microsoft.com/office/officeart/2005/8/layout/list1"/>
    <dgm:cxn modelId="{048719F5-00A6-4B6D-951A-8E6678C6C7A2}" type="presParOf" srcId="{E9C4F07C-B0C4-489B-BD0D-0DB505C97B78}" destId="{3624651C-80E0-48F5-B73B-A8DB8A3E4BD6}" srcOrd="1" destOrd="0" presId="urn:microsoft.com/office/officeart/2005/8/layout/list1"/>
    <dgm:cxn modelId="{58BD3BDA-D8C1-4147-9029-4263A40A419C}" type="presParOf" srcId="{E9C4F07C-B0C4-489B-BD0D-0DB505C97B78}" destId="{33D51431-5918-41D0-BDC1-740C2BF31B09}" srcOrd="2" destOrd="0" presId="urn:microsoft.com/office/officeart/2005/8/layout/list1"/>
    <dgm:cxn modelId="{9458EE01-BA6A-4493-9A7A-AB82A7AC92C2}" type="presParOf" srcId="{E9C4F07C-B0C4-489B-BD0D-0DB505C97B78}" destId="{48A185D3-4288-47D2-8126-A488D7E899CA}" srcOrd="3" destOrd="0" presId="urn:microsoft.com/office/officeart/2005/8/layout/list1"/>
    <dgm:cxn modelId="{9F4F1D90-A178-45C0-A71D-C4FD1945238B}" type="presParOf" srcId="{E9C4F07C-B0C4-489B-BD0D-0DB505C97B78}" destId="{5DC300BB-4A8C-42FF-9E7D-2ECCE025D7D8}" srcOrd="4" destOrd="0" presId="urn:microsoft.com/office/officeart/2005/8/layout/list1"/>
    <dgm:cxn modelId="{8A3EFD78-B4B4-4764-876F-3849E0E77818}" type="presParOf" srcId="{5DC300BB-4A8C-42FF-9E7D-2ECCE025D7D8}" destId="{9BEBEE02-C4CE-4798-BD4C-2169FAC111C0}" srcOrd="0" destOrd="0" presId="urn:microsoft.com/office/officeart/2005/8/layout/list1"/>
    <dgm:cxn modelId="{14001B04-8CED-4760-A7FF-392D2F186EE7}" type="presParOf" srcId="{5DC300BB-4A8C-42FF-9E7D-2ECCE025D7D8}" destId="{0FFB870D-3CA5-400A-BE68-57F2EB77DD79}" srcOrd="1" destOrd="0" presId="urn:microsoft.com/office/officeart/2005/8/layout/list1"/>
    <dgm:cxn modelId="{540042B6-4DB4-47CE-A73A-0E6969F0C939}" type="presParOf" srcId="{E9C4F07C-B0C4-489B-BD0D-0DB505C97B78}" destId="{C6ECEB36-53DA-42F4-AE20-84425CEE090A}" srcOrd="5" destOrd="0" presId="urn:microsoft.com/office/officeart/2005/8/layout/list1"/>
    <dgm:cxn modelId="{BE60E51E-A5DC-4131-8219-24F07964472C}" type="presParOf" srcId="{E9C4F07C-B0C4-489B-BD0D-0DB505C97B78}" destId="{B60C5916-2F48-4377-97CA-6882ECE11EB2}" srcOrd="6" destOrd="0" presId="urn:microsoft.com/office/officeart/2005/8/layout/list1"/>
    <dgm:cxn modelId="{8FDBB45B-8099-40AF-A917-8106EB98F82C}" type="presParOf" srcId="{E9C4F07C-B0C4-489B-BD0D-0DB505C97B78}" destId="{739CCF46-6D06-4C1B-9699-74BB520DFF55}" srcOrd="7" destOrd="0" presId="urn:microsoft.com/office/officeart/2005/8/layout/list1"/>
    <dgm:cxn modelId="{1CB54F52-841B-43C9-87FE-A8F323DD61F1}" type="presParOf" srcId="{E9C4F07C-B0C4-489B-BD0D-0DB505C97B78}" destId="{D8C7A4E6-3A90-4908-8D03-A76FF77A5D54}" srcOrd="8" destOrd="0" presId="urn:microsoft.com/office/officeart/2005/8/layout/list1"/>
    <dgm:cxn modelId="{1EA17094-A368-431B-9EDD-8728D2219155}" type="presParOf" srcId="{D8C7A4E6-3A90-4908-8D03-A76FF77A5D54}" destId="{9BE35BEC-810C-49F6-9E8B-1BFA8EBB8D49}" srcOrd="0" destOrd="0" presId="urn:microsoft.com/office/officeart/2005/8/layout/list1"/>
    <dgm:cxn modelId="{F367AE92-AB8B-4E83-8D87-7A628CE8C8E2}" type="presParOf" srcId="{D8C7A4E6-3A90-4908-8D03-A76FF77A5D54}" destId="{F27E79EC-60C3-4401-A0E8-ABFF03565FE3}" srcOrd="1" destOrd="0" presId="urn:microsoft.com/office/officeart/2005/8/layout/list1"/>
    <dgm:cxn modelId="{0AAC210C-6014-41FC-ABE6-494C8031407E}" type="presParOf" srcId="{E9C4F07C-B0C4-489B-BD0D-0DB505C97B78}" destId="{C2311C47-57BF-4800-B496-26AD91B874EB}" srcOrd="9" destOrd="0" presId="urn:microsoft.com/office/officeart/2005/8/layout/list1"/>
    <dgm:cxn modelId="{1207D92A-8AE5-4981-A6E4-0A70F25CC052}" type="presParOf" srcId="{E9C4F07C-B0C4-489B-BD0D-0DB505C97B78}" destId="{6BB389A4-8F22-448A-8DD2-C1AA85C5A845}" srcOrd="10" destOrd="0" presId="urn:microsoft.com/office/officeart/2005/8/layout/list1"/>
  </dgm:cxnLst>
  <dgm:bg/>
  <dgm:whole/>
  <dgm:extLst>
    <a:ext uri="http://schemas.microsoft.com/office/drawing/2008/diagram"/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4B01CF6-7030-4F9E-BB1C-DDC4B96783CD}" type="doc">
      <dgm:prSet loTypeId="urn:microsoft.com/office/officeart/2005/8/layout/hProcess10#1" loCatId="pictur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3EFDB06-1758-426C-955F-694BECEBF104}">
      <dgm:prSet phldrT="[Текст]" phldr="1"/>
      <dgm:spPr/>
      <dgm:t>
        <a:bodyPr/>
        <a:lstStyle/>
        <a:p>
          <a:endParaRPr lang="ru-RU" sz="1900" dirty="0"/>
        </a:p>
      </dgm:t>
    </dgm:pt>
    <dgm:pt modelId="{B2BFE953-E3B3-46A2-B86F-525B13AA39DF}" type="parTrans" cxnId="{92F657A9-5865-4CF6-B692-8287EE43FBDF}">
      <dgm:prSet/>
      <dgm:spPr/>
      <dgm:t>
        <a:bodyPr/>
        <a:lstStyle/>
        <a:p>
          <a:endParaRPr lang="ru-RU"/>
        </a:p>
      </dgm:t>
    </dgm:pt>
    <dgm:pt modelId="{32F0045A-4871-4E90-916C-57ED786D5778}" type="sibTrans" cxnId="{92F657A9-5865-4CF6-B692-8287EE43FBDF}">
      <dgm:prSet/>
      <dgm:spPr/>
      <dgm:t>
        <a:bodyPr/>
        <a:lstStyle/>
        <a:p>
          <a:endParaRPr lang="ru-RU"/>
        </a:p>
      </dgm:t>
    </dgm:pt>
    <dgm:pt modelId="{C0C8296B-43F3-4F28-9C94-DC3194B0D20A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Осмысленность</a:t>
          </a:r>
          <a:endParaRPr lang="ru-RU" sz="2000" b="1" i="1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53FC6E-EB2E-4944-A6EF-DE76CA651EB8}" type="parTrans" cxnId="{8949932B-13C8-4C89-BB2A-F87A53B0F159}">
      <dgm:prSet/>
      <dgm:spPr/>
      <dgm:t>
        <a:bodyPr/>
        <a:lstStyle/>
        <a:p>
          <a:endParaRPr lang="ru-RU"/>
        </a:p>
      </dgm:t>
    </dgm:pt>
    <dgm:pt modelId="{24F3C298-D70E-469A-86F5-B0D163CBDAF3}" type="sibTrans" cxnId="{8949932B-13C8-4C89-BB2A-F87A53B0F159}">
      <dgm:prSet/>
      <dgm:spPr/>
      <dgm:t>
        <a:bodyPr/>
        <a:lstStyle/>
        <a:p>
          <a:endParaRPr lang="ru-RU"/>
        </a:p>
      </dgm:t>
    </dgm:pt>
    <dgm:pt modelId="{32EF3E15-D828-4E99-B9DE-4F45CDCFE6C3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Полнота передачи произведения</a:t>
          </a:r>
          <a:endParaRPr lang="ru-RU" sz="2000" b="1" i="1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ABDA19-F95D-4831-BB3B-557D520C751B}" type="parTrans" cxnId="{13A4EF10-21CD-4C61-A8D9-AA18F44C05CC}">
      <dgm:prSet/>
      <dgm:spPr/>
      <dgm:t>
        <a:bodyPr/>
        <a:lstStyle/>
        <a:p>
          <a:endParaRPr lang="ru-RU"/>
        </a:p>
      </dgm:t>
    </dgm:pt>
    <dgm:pt modelId="{5E0242E1-BDEF-406D-A514-771AD6FD5E23}" type="sibTrans" cxnId="{13A4EF10-21CD-4C61-A8D9-AA18F44C05CC}">
      <dgm:prSet/>
      <dgm:spPr/>
      <dgm:t>
        <a:bodyPr/>
        <a:lstStyle/>
        <a:p>
          <a:endParaRPr lang="ru-RU"/>
        </a:p>
      </dgm:t>
    </dgm:pt>
    <dgm:pt modelId="{F4004F15-9B2E-419F-91A5-506B3FD50204}">
      <dgm:prSet phldrT="[Текст]" phldr="1"/>
      <dgm:spPr/>
      <dgm:t>
        <a:bodyPr/>
        <a:lstStyle/>
        <a:p>
          <a:endParaRPr lang="ru-RU" sz="2100" dirty="0"/>
        </a:p>
      </dgm:t>
    </dgm:pt>
    <dgm:pt modelId="{4B74FFB3-1686-437A-AAAC-A8BF8E213D85}" type="parTrans" cxnId="{837C58AB-58B4-4593-B009-BECC3A355860}">
      <dgm:prSet/>
      <dgm:spPr/>
      <dgm:t>
        <a:bodyPr/>
        <a:lstStyle/>
        <a:p>
          <a:endParaRPr lang="ru-RU"/>
        </a:p>
      </dgm:t>
    </dgm:pt>
    <dgm:pt modelId="{3A5A24C6-386E-4194-B5A6-CF4B8C733050}" type="sibTrans" cxnId="{837C58AB-58B4-4593-B009-BECC3A355860}">
      <dgm:prSet/>
      <dgm:spPr/>
      <dgm:t>
        <a:bodyPr/>
        <a:lstStyle/>
        <a:p>
          <a:endParaRPr lang="ru-RU"/>
        </a:p>
      </dgm:t>
    </dgm:pt>
    <dgm:pt modelId="{FB38BDA0-DFD4-44F3-B2CF-FC994F5B997A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словаря и оборотов авторского текста </a:t>
          </a:r>
          <a:endParaRPr lang="ru-RU" sz="20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C6EAD5B-63B9-439A-A374-2BC6F8009E36}" type="parTrans" cxnId="{7F4420F6-4AA8-453A-BF06-AA57E2B3DDEB}">
      <dgm:prSet/>
      <dgm:spPr/>
      <dgm:t>
        <a:bodyPr/>
        <a:lstStyle/>
        <a:p>
          <a:endParaRPr lang="ru-RU"/>
        </a:p>
      </dgm:t>
    </dgm:pt>
    <dgm:pt modelId="{37A819F5-1E81-4F44-B99C-D95CFAB73F42}" type="sibTrans" cxnId="{7F4420F6-4AA8-453A-BF06-AA57E2B3DDEB}">
      <dgm:prSet/>
      <dgm:spPr/>
      <dgm:t>
        <a:bodyPr/>
        <a:lstStyle/>
        <a:p>
          <a:endParaRPr lang="ru-RU"/>
        </a:p>
      </dgm:t>
    </dgm:pt>
    <dgm:pt modelId="{9D9DB2AB-E76E-44C8-AEE4-68374F10904E}">
      <dgm:prSet phldrT="[Текст]" phldr="1"/>
      <dgm:spPr/>
      <dgm:t>
        <a:bodyPr/>
        <a:lstStyle/>
        <a:p>
          <a:endParaRPr lang="ru-RU" sz="2200" dirty="0"/>
        </a:p>
      </dgm:t>
    </dgm:pt>
    <dgm:pt modelId="{99F83DE9-FCC3-4FB0-94DE-6616E7C200D8}" type="parTrans" cxnId="{A5944E40-B349-4AC0-BC5A-9291440F99D3}">
      <dgm:prSet/>
      <dgm:spPr/>
      <dgm:t>
        <a:bodyPr/>
        <a:lstStyle/>
        <a:p>
          <a:endParaRPr lang="ru-RU"/>
        </a:p>
      </dgm:t>
    </dgm:pt>
    <dgm:pt modelId="{FF0744CC-670C-4BBB-9DFC-8813A7B446FE}" type="sibTrans" cxnId="{A5944E40-B349-4AC0-BC5A-9291440F99D3}">
      <dgm:prSet/>
      <dgm:spPr/>
      <dgm:t>
        <a:bodyPr/>
        <a:lstStyle/>
        <a:p>
          <a:endParaRPr lang="ru-RU"/>
        </a:p>
      </dgm:t>
    </dgm:pt>
    <dgm:pt modelId="{7AE74A60-9F40-45C3-9747-6D3A74799279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Плавность пересказа</a:t>
          </a:r>
          <a:endParaRPr lang="ru-RU" sz="2000" b="1" i="1" dirty="0">
            <a:solidFill>
              <a:schemeClr val="accent5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432928-3C71-4057-8EFE-E752E66B7207}" type="parTrans" cxnId="{A858D293-4326-4E22-A92F-42061B38AC11}">
      <dgm:prSet/>
      <dgm:spPr/>
      <dgm:t>
        <a:bodyPr/>
        <a:lstStyle/>
        <a:p>
          <a:endParaRPr lang="ru-RU"/>
        </a:p>
      </dgm:t>
    </dgm:pt>
    <dgm:pt modelId="{46085BBD-DDD8-48DA-B23B-361DDC49B4F8}" type="sibTrans" cxnId="{A858D293-4326-4E22-A92F-42061B38AC11}">
      <dgm:prSet/>
      <dgm:spPr/>
      <dgm:t>
        <a:bodyPr/>
        <a:lstStyle/>
        <a:p>
          <a:endParaRPr lang="ru-RU"/>
        </a:p>
      </dgm:t>
    </dgm:pt>
    <dgm:pt modelId="{8E04E907-B052-41C3-AB9A-B365D1498203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Выразительность и фонетическая правильность речи</a:t>
          </a:r>
          <a:endParaRPr lang="ru-RU" sz="2000" b="1" i="1" dirty="0">
            <a:solidFill>
              <a:schemeClr val="accent5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8CF87A-F134-4DDC-A981-A112F28AFBE3}" type="parTrans" cxnId="{BAC795BD-BBCB-451A-BC0C-4FED8A8C2C16}">
      <dgm:prSet/>
      <dgm:spPr/>
      <dgm:t>
        <a:bodyPr/>
        <a:lstStyle/>
        <a:p>
          <a:endParaRPr lang="ru-RU"/>
        </a:p>
      </dgm:t>
    </dgm:pt>
    <dgm:pt modelId="{67B87A9E-5401-44FB-91E8-E6115B0BAB8A}" type="sibTrans" cxnId="{BAC795BD-BBCB-451A-BC0C-4FED8A8C2C16}">
      <dgm:prSet/>
      <dgm:spPr/>
      <dgm:t>
        <a:bodyPr/>
        <a:lstStyle/>
        <a:p>
          <a:endParaRPr lang="ru-RU"/>
        </a:p>
      </dgm:t>
    </dgm:pt>
    <dgm:pt modelId="{3107CE38-7606-40AE-B391-CB75164ADE31}">
      <dgm:prSet phldrT="[Текст]" custT="1"/>
      <dgm:spPr/>
      <dgm:t>
        <a:bodyPr/>
        <a:lstStyle/>
        <a:p>
          <a:endParaRPr lang="ru-RU" sz="2000" b="1" i="1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E5BB0E-E97A-48D6-8BFD-A194182ED634}" type="parTrans" cxnId="{67619F70-0D80-4427-8133-2C634FF43359}">
      <dgm:prSet/>
      <dgm:spPr/>
      <dgm:t>
        <a:bodyPr/>
        <a:lstStyle/>
        <a:p>
          <a:endParaRPr lang="ru-RU"/>
        </a:p>
      </dgm:t>
    </dgm:pt>
    <dgm:pt modelId="{F2DE7D60-2313-4F58-84CB-CC9DCAC1C305}" type="sibTrans" cxnId="{67619F70-0D80-4427-8133-2C634FF43359}">
      <dgm:prSet/>
      <dgm:spPr/>
      <dgm:t>
        <a:bodyPr/>
        <a:lstStyle/>
        <a:p>
          <a:endParaRPr lang="ru-RU"/>
        </a:p>
      </dgm:t>
    </dgm:pt>
    <dgm:pt modelId="{640ED462-BF13-4EC7-AAEB-103DA531B8E7}">
      <dgm:prSet phldrT="[Текст]" custT="1"/>
      <dgm:spPr/>
      <dgm:t>
        <a:bodyPr/>
        <a:lstStyle/>
        <a:p>
          <a:r>
            <a:rPr lang="ru-RU" sz="2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Последовательность и связность пересказа</a:t>
          </a:r>
          <a:endParaRPr lang="ru-RU" sz="20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AF3A27-78D2-4824-81AC-04945975C6EF}" type="sibTrans" cxnId="{1542A8ED-AEE1-4C55-9BA5-2D1FA38A7152}">
      <dgm:prSet/>
      <dgm:spPr/>
      <dgm:t>
        <a:bodyPr/>
        <a:lstStyle/>
        <a:p>
          <a:endParaRPr lang="ru-RU"/>
        </a:p>
      </dgm:t>
    </dgm:pt>
    <dgm:pt modelId="{F86FF0B4-4012-481B-816E-040E67AAC3EC}" type="parTrans" cxnId="{1542A8ED-AEE1-4C55-9BA5-2D1FA38A7152}">
      <dgm:prSet/>
      <dgm:spPr/>
      <dgm:t>
        <a:bodyPr/>
        <a:lstStyle/>
        <a:p>
          <a:endParaRPr lang="ru-RU"/>
        </a:p>
      </dgm:t>
    </dgm:pt>
    <dgm:pt modelId="{B042147C-BFEE-4C1A-8E9F-D383FC4D86C2}" type="pres">
      <dgm:prSet presAssocID="{A4B01CF6-7030-4F9E-BB1C-DDC4B96783C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52909E-D0A2-4F34-B748-2DB523E94732}" type="pres">
      <dgm:prSet presAssocID="{A3EFDB06-1758-426C-955F-694BECEBF104}" presName="composite" presStyleCnt="0"/>
      <dgm:spPr/>
    </dgm:pt>
    <dgm:pt modelId="{C45D20F9-7B8E-45A4-9CF3-C004784E2FE8}" type="pres">
      <dgm:prSet presAssocID="{A3EFDB06-1758-426C-955F-694BECEBF104}" presName="imagSh" presStyleLbl="bgImgPlace1" presStyleIdx="0" presStyleCnt="3" custLinFactNeighborX="-174" custLinFactNeighborY="-66707"/>
      <dgm:spPr/>
    </dgm:pt>
    <dgm:pt modelId="{0CB2F266-3DB3-4E06-8236-18822E4659B0}" type="pres">
      <dgm:prSet presAssocID="{A3EFDB06-1758-426C-955F-694BECEBF104}" presName="txNode" presStyleLbl="node1" presStyleIdx="0" presStyleCnt="3" custScaleX="236528" custScaleY="274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FC443B-38E2-4EC7-BE91-22F308792D75}" type="pres">
      <dgm:prSet presAssocID="{32F0045A-4871-4E90-916C-57ED786D5778}" presName="sibTrans" presStyleLbl="sibTrans2D1" presStyleIdx="0" presStyleCnt="2"/>
      <dgm:spPr/>
      <dgm:t>
        <a:bodyPr/>
        <a:lstStyle/>
        <a:p>
          <a:endParaRPr lang="ru-RU"/>
        </a:p>
      </dgm:t>
    </dgm:pt>
    <dgm:pt modelId="{CE35BD38-1A38-4C62-83BE-5E16CCDA5B02}" type="pres">
      <dgm:prSet presAssocID="{32F0045A-4871-4E90-916C-57ED786D5778}" presName="connTx" presStyleLbl="sibTrans2D1" presStyleIdx="0" presStyleCnt="2"/>
      <dgm:spPr/>
      <dgm:t>
        <a:bodyPr/>
        <a:lstStyle/>
        <a:p>
          <a:endParaRPr lang="ru-RU"/>
        </a:p>
      </dgm:t>
    </dgm:pt>
    <dgm:pt modelId="{39972EFC-5BF5-4075-B6D9-8741AD9AA105}" type="pres">
      <dgm:prSet presAssocID="{F4004F15-9B2E-419F-91A5-506B3FD50204}" presName="composite" presStyleCnt="0"/>
      <dgm:spPr/>
    </dgm:pt>
    <dgm:pt modelId="{DC5994A8-7610-41AB-886A-188C29CAC532}" type="pres">
      <dgm:prSet presAssocID="{F4004F15-9B2E-419F-91A5-506B3FD50204}" presName="imagSh" presStyleLbl="bgImgPlace1" presStyleIdx="1" presStyleCnt="3" custLinFactNeighborX="1970" custLinFactNeighborY="-65907"/>
      <dgm:spPr/>
    </dgm:pt>
    <dgm:pt modelId="{6DB033C2-F7CC-49C6-BD0A-CAAED647158B}" type="pres">
      <dgm:prSet presAssocID="{F4004F15-9B2E-419F-91A5-506B3FD50204}" presName="txNode" presStyleLbl="node1" presStyleIdx="1" presStyleCnt="3" custScaleX="241595" custScaleY="2603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DB948C-1DCF-4C61-963B-64B4855DC052}" type="pres">
      <dgm:prSet presAssocID="{3A5A24C6-386E-4194-B5A6-CF4B8C733050}" presName="sibTrans" presStyleLbl="sibTrans2D1" presStyleIdx="1" presStyleCnt="2"/>
      <dgm:spPr/>
      <dgm:t>
        <a:bodyPr/>
        <a:lstStyle/>
        <a:p>
          <a:endParaRPr lang="ru-RU"/>
        </a:p>
      </dgm:t>
    </dgm:pt>
    <dgm:pt modelId="{D1260DDB-3512-4E9A-A8F0-40CBE0F69A8A}" type="pres">
      <dgm:prSet presAssocID="{3A5A24C6-386E-4194-B5A6-CF4B8C733050}" presName="connTx" presStyleLbl="sibTrans2D1" presStyleIdx="1" presStyleCnt="2"/>
      <dgm:spPr/>
      <dgm:t>
        <a:bodyPr/>
        <a:lstStyle/>
        <a:p>
          <a:endParaRPr lang="ru-RU"/>
        </a:p>
      </dgm:t>
    </dgm:pt>
    <dgm:pt modelId="{A9CC53CA-CC12-4C5D-9D65-3C6202377352}" type="pres">
      <dgm:prSet presAssocID="{9D9DB2AB-E76E-44C8-AEE4-68374F10904E}" presName="composite" presStyleCnt="0"/>
      <dgm:spPr/>
    </dgm:pt>
    <dgm:pt modelId="{A39797A9-CABD-49E5-A255-585F9227152B}" type="pres">
      <dgm:prSet presAssocID="{9D9DB2AB-E76E-44C8-AEE4-68374F10904E}" presName="imagSh" presStyleLbl="bgImgPlace1" presStyleIdx="2" presStyleCnt="3" custLinFactNeighborX="16884" custLinFactNeighborY="-71692"/>
      <dgm:spPr/>
    </dgm:pt>
    <dgm:pt modelId="{952D7F0B-1964-48B3-A5BF-C9AE09F4B5A3}" type="pres">
      <dgm:prSet presAssocID="{9D9DB2AB-E76E-44C8-AEE4-68374F10904E}" presName="txNode" presStyleLbl="node1" presStyleIdx="2" presStyleCnt="3" custScaleX="265245" custScaleY="2531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58D293-4326-4E22-A92F-42061B38AC11}" srcId="{9D9DB2AB-E76E-44C8-AEE4-68374F10904E}" destId="{7AE74A60-9F40-45C3-9747-6D3A74799279}" srcOrd="0" destOrd="0" parTransId="{F9432928-3C71-4057-8EFE-E752E66B7207}" sibTransId="{46085BBD-DDD8-48DA-B23B-361DDC49B4F8}"/>
    <dgm:cxn modelId="{13A4EF10-21CD-4C61-A8D9-AA18F44C05CC}" srcId="{A3EFDB06-1758-426C-955F-694BECEBF104}" destId="{32EF3E15-D828-4E99-B9DE-4F45CDCFE6C3}" srcOrd="2" destOrd="0" parTransId="{EFABDA19-F95D-4831-BB3B-557D520C751B}" sibTransId="{5E0242E1-BDEF-406D-A514-771AD6FD5E23}"/>
    <dgm:cxn modelId="{72BEF3F3-471D-4247-ADCE-2F2D2DC4AF4E}" type="presOf" srcId="{F4004F15-9B2E-419F-91A5-506B3FD50204}" destId="{6DB033C2-F7CC-49C6-BD0A-CAAED647158B}" srcOrd="0" destOrd="0" presId="urn:microsoft.com/office/officeart/2005/8/layout/hProcess10#1"/>
    <dgm:cxn modelId="{837C58AB-58B4-4593-B009-BECC3A355860}" srcId="{A4B01CF6-7030-4F9E-BB1C-DDC4B96783CD}" destId="{F4004F15-9B2E-419F-91A5-506B3FD50204}" srcOrd="1" destOrd="0" parTransId="{4B74FFB3-1686-437A-AAAC-A8BF8E213D85}" sibTransId="{3A5A24C6-386E-4194-B5A6-CF4B8C733050}"/>
    <dgm:cxn modelId="{7F4420F6-4AA8-453A-BF06-AA57E2B3DDEB}" srcId="{F4004F15-9B2E-419F-91A5-506B3FD50204}" destId="{FB38BDA0-DFD4-44F3-B2CF-FC994F5B997A}" srcOrd="1" destOrd="0" parTransId="{CC6EAD5B-63B9-439A-A374-2BC6F8009E36}" sibTransId="{37A819F5-1E81-4F44-B99C-D95CFAB73F42}"/>
    <dgm:cxn modelId="{013127EF-976B-4408-9C79-88DDD285D6B9}" type="presOf" srcId="{7AE74A60-9F40-45C3-9747-6D3A74799279}" destId="{952D7F0B-1964-48B3-A5BF-C9AE09F4B5A3}" srcOrd="0" destOrd="1" presId="urn:microsoft.com/office/officeart/2005/8/layout/hProcess10#1"/>
    <dgm:cxn modelId="{67619F70-0D80-4427-8133-2C634FF43359}" srcId="{A3EFDB06-1758-426C-955F-694BECEBF104}" destId="{3107CE38-7606-40AE-B391-CB75164ADE31}" srcOrd="1" destOrd="0" parTransId="{BFE5BB0E-E97A-48D6-8BFD-A194182ED634}" sibTransId="{F2DE7D60-2313-4F58-84CB-CC9DCAC1C305}"/>
    <dgm:cxn modelId="{F5A5EDB7-659F-4DAE-82D4-A238590051E9}" type="presOf" srcId="{8E04E907-B052-41C3-AB9A-B365D1498203}" destId="{952D7F0B-1964-48B3-A5BF-C9AE09F4B5A3}" srcOrd="0" destOrd="2" presId="urn:microsoft.com/office/officeart/2005/8/layout/hProcess10#1"/>
    <dgm:cxn modelId="{92F657A9-5865-4CF6-B692-8287EE43FBDF}" srcId="{A4B01CF6-7030-4F9E-BB1C-DDC4B96783CD}" destId="{A3EFDB06-1758-426C-955F-694BECEBF104}" srcOrd="0" destOrd="0" parTransId="{B2BFE953-E3B3-46A2-B86F-525B13AA39DF}" sibTransId="{32F0045A-4871-4E90-916C-57ED786D5778}"/>
    <dgm:cxn modelId="{1B4368A5-11F6-47FF-9CE5-858714E08526}" type="presOf" srcId="{32F0045A-4871-4E90-916C-57ED786D5778}" destId="{6FFC443B-38E2-4EC7-BE91-22F308792D75}" srcOrd="0" destOrd="0" presId="urn:microsoft.com/office/officeart/2005/8/layout/hProcess10#1"/>
    <dgm:cxn modelId="{3B0F2971-1A18-4805-8A5C-5263685CB418}" type="presOf" srcId="{C0C8296B-43F3-4F28-9C94-DC3194B0D20A}" destId="{0CB2F266-3DB3-4E06-8236-18822E4659B0}" srcOrd="0" destOrd="1" presId="urn:microsoft.com/office/officeart/2005/8/layout/hProcess10#1"/>
    <dgm:cxn modelId="{DEFD5125-63CA-4061-8EE0-4854FC337FF7}" type="presOf" srcId="{640ED462-BF13-4EC7-AAEB-103DA531B8E7}" destId="{6DB033C2-F7CC-49C6-BD0A-CAAED647158B}" srcOrd="0" destOrd="1" presId="urn:microsoft.com/office/officeart/2005/8/layout/hProcess10#1"/>
    <dgm:cxn modelId="{8949932B-13C8-4C89-BB2A-F87A53B0F159}" srcId="{A3EFDB06-1758-426C-955F-694BECEBF104}" destId="{C0C8296B-43F3-4F28-9C94-DC3194B0D20A}" srcOrd="0" destOrd="0" parTransId="{4053FC6E-EB2E-4944-A6EF-DE76CA651EB8}" sibTransId="{24F3C298-D70E-469A-86F5-B0D163CBDAF3}"/>
    <dgm:cxn modelId="{6DB18614-05B8-4D1A-A73E-6FD0DC4B708C}" type="presOf" srcId="{3107CE38-7606-40AE-B391-CB75164ADE31}" destId="{0CB2F266-3DB3-4E06-8236-18822E4659B0}" srcOrd="0" destOrd="2" presId="urn:microsoft.com/office/officeart/2005/8/layout/hProcess10#1"/>
    <dgm:cxn modelId="{CE7F139A-2212-4A36-B34D-3BB4EF423A2E}" type="presOf" srcId="{A3EFDB06-1758-426C-955F-694BECEBF104}" destId="{0CB2F266-3DB3-4E06-8236-18822E4659B0}" srcOrd="0" destOrd="0" presId="urn:microsoft.com/office/officeart/2005/8/layout/hProcess10#1"/>
    <dgm:cxn modelId="{403C4208-50FA-40D3-BF68-D8C72690804A}" type="presOf" srcId="{32F0045A-4871-4E90-916C-57ED786D5778}" destId="{CE35BD38-1A38-4C62-83BE-5E16CCDA5B02}" srcOrd="1" destOrd="0" presId="urn:microsoft.com/office/officeart/2005/8/layout/hProcess10#1"/>
    <dgm:cxn modelId="{31D18162-3157-4C42-9877-AADC40B863FC}" type="presOf" srcId="{A4B01CF6-7030-4F9E-BB1C-DDC4B96783CD}" destId="{B042147C-BFEE-4C1A-8E9F-D383FC4D86C2}" srcOrd="0" destOrd="0" presId="urn:microsoft.com/office/officeart/2005/8/layout/hProcess10#1"/>
    <dgm:cxn modelId="{5B87CD7D-F1C1-4474-9963-4FB3973B1043}" type="presOf" srcId="{9D9DB2AB-E76E-44C8-AEE4-68374F10904E}" destId="{952D7F0B-1964-48B3-A5BF-C9AE09F4B5A3}" srcOrd="0" destOrd="0" presId="urn:microsoft.com/office/officeart/2005/8/layout/hProcess10#1"/>
    <dgm:cxn modelId="{8A217A1F-2F56-467D-B5F7-469376CE2B6C}" type="presOf" srcId="{FB38BDA0-DFD4-44F3-B2CF-FC994F5B997A}" destId="{6DB033C2-F7CC-49C6-BD0A-CAAED647158B}" srcOrd="0" destOrd="2" presId="urn:microsoft.com/office/officeart/2005/8/layout/hProcess10#1"/>
    <dgm:cxn modelId="{E74BE8FE-3B2F-4ABC-8225-07A43ED5A497}" type="presOf" srcId="{3A5A24C6-386E-4194-B5A6-CF4B8C733050}" destId="{D1260DDB-3512-4E9A-A8F0-40CBE0F69A8A}" srcOrd="1" destOrd="0" presId="urn:microsoft.com/office/officeart/2005/8/layout/hProcess10#1"/>
    <dgm:cxn modelId="{BAC795BD-BBCB-451A-BC0C-4FED8A8C2C16}" srcId="{9D9DB2AB-E76E-44C8-AEE4-68374F10904E}" destId="{8E04E907-B052-41C3-AB9A-B365D1498203}" srcOrd="1" destOrd="0" parTransId="{2D8CF87A-F134-4DDC-A981-A112F28AFBE3}" sibTransId="{67B87A9E-5401-44FB-91E8-E6115B0BAB8A}"/>
    <dgm:cxn modelId="{1454D7C4-C2D8-4178-B547-56CFFF94609B}" type="presOf" srcId="{3A5A24C6-386E-4194-B5A6-CF4B8C733050}" destId="{2CDB948C-1DCF-4C61-963B-64B4855DC052}" srcOrd="0" destOrd="0" presId="urn:microsoft.com/office/officeart/2005/8/layout/hProcess10#1"/>
    <dgm:cxn modelId="{1542A8ED-AEE1-4C55-9BA5-2D1FA38A7152}" srcId="{F4004F15-9B2E-419F-91A5-506B3FD50204}" destId="{640ED462-BF13-4EC7-AAEB-103DA531B8E7}" srcOrd="0" destOrd="0" parTransId="{F86FF0B4-4012-481B-816E-040E67AAC3EC}" sibTransId="{32AF3A27-78D2-4824-81AC-04945975C6EF}"/>
    <dgm:cxn modelId="{A5944E40-B349-4AC0-BC5A-9291440F99D3}" srcId="{A4B01CF6-7030-4F9E-BB1C-DDC4B96783CD}" destId="{9D9DB2AB-E76E-44C8-AEE4-68374F10904E}" srcOrd="2" destOrd="0" parTransId="{99F83DE9-FCC3-4FB0-94DE-6616E7C200D8}" sibTransId="{FF0744CC-670C-4BBB-9DFC-8813A7B446FE}"/>
    <dgm:cxn modelId="{1185E741-CDA7-4C03-B96E-FCF597AE087D}" type="presOf" srcId="{32EF3E15-D828-4E99-B9DE-4F45CDCFE6C3}" destId="{0CB2F266-3DB3-4E06-8236-18822E4659B0}" srcOrd="0" destOrd="3" presId="urn:microsoft.com/office/officeart/2005/8/layout/hProcess10#1"/>
    <dgm:cxn modelId="{C1AAE458-A85C-4C26-B31C-60BACC8D9680}" type="presParOf" srcId="{B042147C-BFEE-4C1A-8E9F-D383FC4D86C2}" destId="{7652909E-D0A2-4F34-B748-2DB523E94732}" srcOrd="0" destOrd="0" presId="urn:microsoft.com/office/officeart/2005/8/layout/hProcess10#1"/>
    <dgm:cxn modelId="{464E9230-C112-4DA1-AAE0-A373DB5A7280}" type="presParOf" srcId="{7652909E-D0A2-4F34-B748-2DB523E94732}" destId="{C45D20F9-7B8E-45A4-9CF3-C004784E2FE8}" srcOrd="0" destOrd="0" presId="urn:microsoft.com/office/officeart/2005/8/layout/hProcess10#1"/>
    <dgm:cxn modelId="{58A4AFF1-CAA9-4B2F-89B5-532636048CD8}" type="presParOf" srcId="{7652909E-D0A2-4F34-B748-2DB523E94732}" destId="{0CB2F266-3DB3-4E06-8236-18822E4659B0}" srcOrd="1" destOrd="0" presId="urn:microsoft.com/office/officeart/2005/8/layout/hProcess10#1"/>
    <dgm:cxn modelId="{F65CEBCC-319F-4B43-839F-CCDBC85AA199}" type="presParOf" srcId="{B042147C-BFEE-4C1A-8E9F-D383FC4D86C2}" destId="{6FFC443B-38E2-4EC7-BE91-22F308792D75}" srcOrd="1" destOrd="0" presId="urn:microsoft.com/office/officeart/2005/8/layout/hProcess10#1"/>
    <dgm:cxn modelId="{F05E6D32-E722-45C8-A950-3540258745A5}" type="presParOf" srcId="{6FFC443B-38E2-4EC7-BE91-22F308792D75}" destId="{CE35BD38-1A38-4C62-83BE-5E16CCDA5B02}" srcOrd="0" destOrd="0" presId="urn:microsoft.com/office/officeart/2005/8/layout/hProcess10#1"/>
    <dgm:cxn modelId="{2A224B60-292A-49B5-9B8C-4E732826939B}" type="presParOf" srcId="{B042147C-BFEE-4C1A-8E9F-D383FC4D86C2}" destId="{39972EFC-5BF5-4075-B6D9-8741AD9AA105}" srcOrd="2" destOrd="0" presId="urn:microsoft.com/office/officeart/2005/8/layout/hProcess10#1"/>
    <dgm:cxn modelId="{C0B53C61-3971-43A8-A9A2-2DD311B34B68}" type="presParOf" srcId="{39972EFC-5BF5-4075-B6D9-8741AD9AA105}" destId="{DC5994A8-7610-41AB-886A-188C29CAC532}" srcOrd="0" destOrd="0" presId="urn:microsoft.com/office/officeart/2005/8/layout/hProcess10#1"/>
    <dgm:cxn modelId="{5326605C-0225-4131-95F7-B62211958068}" type="presParOf" srcId="{39972EFC-5BF5-4075-B6D9-8741AD9AA105}" destId="{6DB033C2-F7CC-49C6-BD0A-CAAED647158B}" srcOrd="1" destOrd="0" presId="urn:microsoft.com/office/officeart/2005/8/layout/hProcess10#1"/>
    <dgm:cxn modelId="{EED9E75F-71E2-452C-A9A7-7695A850E0FE}" type="presParOf" srcId="{B042147C-BFEE-4C1A-8E9F-D383FC4D86C2}" destId="{2CDB948C-1DCF-4C61-963B-64B4855DC052}" srcOrd="3" destOrd="0" presId="urn:microsoft.com/office/officeart/2005/8/layout/hProcess10#1"/>
    <dgm:cxn modelId="{6CE96B0A-74C8-43D6-99FD-CCF79162D100}" type="presParOf" srcId="{2CDB948C-1DCF-4C61-963B-64B4855DC052}" destId="{D1260DDB-3512-4E9A-A8F0-40CBE0F69A8A}" srcOrd="0" destOrd="0" presId="urn:microsoft.com/office/officeart/2005/8/layout/hProcess10#1"/>
    <dgm:cxn modelId="{CD057596-9B7C-4ED0-945F-7C8461262F03}" type="presParOf" srcId="{B042147C-BFEE-4C1A-8E9F-D383FC4D86C2}" destId="{A9CC53CA-CC12-4C5D-9D65-3C6202377352}" srcOrd="4" destOrd="0" presId="urn:microsoft.com/office/officeart/2005/8/layout/hProcess10#1"/>
    <dgm:cxn modelId="{01E2832C-DD9C-4485-A96A-DA0572275E71}" type="presParOf" srcId="{A9CC53CA-CC12-4C5D-9D65-3C6202377352}" destId="{A39797A9-CABD-49E5-A255-585F9227152B}" srcOrd="0" destOrd="0" presId="urn:microsoft.com/office/officeart/2005/8/layout/hProcess10#1"/>
    <dgm:cxn modelId="{7A50E0AB-777A-4AAA-BDD6-C74FB52AC5A6}" type="presParOf" srcId="{A9CC53CA-CC12-4C5D-9D65-3C6202377352}" destId="{952D7F0B-1964-48B3-A5BF-C9AE09F4B5A3}" srcOrd="1" destOrd="0" presId="urn:microsoft.com/office/officeart/2005/8/layout/hProcess10#1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159015-3402-4181-AD4D-C9180882F145}" type="doc">
      <dgm:prSet loTypeId="urn:microsoft.com/office/officeart/2005/8/layout/default#1" loCatId="list" qsTypeId="urn:microsoft.com/office/officeart/2005/8/quickstyle/simple1#2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41ABC4D-4687-4891-8194-B5169D2CF466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Собственно речевые умения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C6D5BF4A-833C-4C7A-8BDD-5504B66607E7}" type="parTrans" cxnId="{B6850989-4B7A-4E05-97CE-352181416BED}">
      <dgm:prSet/>
      <dgm:spPr/>
      <dgm:t>
        <a:bodyPr/>
        <a:lstStyle/>
        <a:p>
          <a:endParaRPr lang="ru-RU"/>
        </a:p>
      </dgm:t>
    </dgm:pt>
    <dgm:pt modelId="{AC40E975-B900-4088-BFC6-4A4D969376A5}" type="sibTrans" cxnId="{B6850989-4B7A-4E05-97CE-352181416BED}">
      <dgm:prSet/>
      <dgm:spPr/>
      <dgm:t>
        <a:bodyPr/>
        <a:lstStyle/>
        <a:p>
          <a:endParaRPr lang="ru-RU"/>
        </a:p>
      </dgm:t>
    </dgm:pt>
    <dgm:pt modelId="{55B8C31B-64B0-498F-8A82-C7968F2F14AB}">
      <dgm:prSet phldrT="[Текст]"/>
      <dgm:spPr/>
      <dgm:t>
        <a:bodyPr/>
        <a:lstStyle/>
        <a:p>
          <a:r>
            <a:rPr lang="ru-RU" dirty="0" smtClean="0">
              <a:solidFill>
                <a:srgbClr val="0070C0"/>
              </a:solidFill>
            </a:rPr>
            <a:t>Умения речевого этикета </a:t>
          </a:r>
          <a:endParaRPr lang="ru-RU" dirty="0">
            <a:solidFill>
              <a:srgbClr val="0070C0"/>
            </a:solidFill>
          </a:endParaRPr>
        </a:p>
      </dgm:t>
    </dgm:pt>
    <dgm:pt modelId="{8A0948CC-00CA-4300-B3C7-340863615039}" type="parTrans" cxnId="{0BBF83A3-3F92-4B41-B62A-FFEC3AB11D20}">
      <dgm:prSet/>
      <dgm:spPr/>
      <dgm:t>
        <a:bodyPr/>
        <a:lstStyle/>
        <a:p>
          <a:endParaRPr lang="ru-RU"/>
        </a:p>
      </dgm:t>
    </dgm:pt>
    <dgm:pt modelId="{1A9F5AEB-E88D-4801-A991-660CFD42212E}" type="sibTrans" cxnId="{0BBF83A3-3F92-4B41-B62A-FFEC3AB11D20}">
      <dgm:prSet/>
      <dgm:spPr/>
      <dgm:t>
        <a:bodyPr/>
        <a:lstStyle/>
        <a:p>
          <a:endParaRPr lang="ru-RU"/>
        </a:p>
      </dgm:t>
    </dgm:pt>
    <dgm:pt modelId="{BA685226-2D2E-4147-9928-DF1BB97B5345}">
      <dgm:prSet phldrT="[Текст]"/>
      <dgm:spPr/>
      <dgm:t>
        <a:bodyPr/>
        <a:lstStyle/>
        <a:p>
          <a:r>
            <a:rPr lang="ru-RU" dirty="0" smtClean="0"/>
            <a:t>Умение общаться для планирования совместных действий</a:t>
          </a:r>
          <a:endParaRPr lang="ru-RU" dirty="0"/>
        </a:p>
      </dgm:t>
    </dgm:pt>
    <dgm:pt modelId="{0AF30F8A-7293-4FB4-A220-740C2A42530E}" type="parTrans" cxnId="{29A43CA1-84F3-43AA-A827-E89A3D922167}">
      <dgm:prSet/>
      <dgm:spPr/>
      <dgm:t>
        <a:bodyPr/>
        <a:lstStyle/>
        <a:p>
          <a:endParaRPr lang="ru-RU"/>
        </a:p>
      </dgm:t>
    </dgm:pt>
    <dgm:pt modelId="{3302B473-C36D-4FDB-B5FC-AA6731AC3B6D}" type="sibTrans" cxnId="{29A43CA1-84F3-43AA-A827-E89A3D922167}">
      <dgm:prSet/>
      <dgm:spPr/>
      <dgm:t>
        <a:bodyPr/>
        <a:lstStyle/>
        <a:p>
          <a:endParaRPr lang="ru-RU"/>
        </a:p>
      </dgm:t>
    </dgm:pt>
    <dgm:pt modelId="{65A00010-1D51-4202-A6DE-129D3812BCAA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Неречевые (невербальные) умения </a:t>
          </a:r>
          <a:endParaRPr lang="ru-RU" dirty="0">
            <a:solidFill>
              <a:srgbClr val="002060"/>
            </a:solidFill>
          </a:endParaRPr>
        </a:p>
      </dgm:t>
    </dgm:pt>
    <dgm:pt modelId="{2BAF0B3F-5457-4D10-8243-12C9A2952984}" type="parTrans" cxnId="{E5F44232-8DFE-4968-A097-EDF302096868}">
      <dgm:prSet/>
      <dgm:spPr/>
      <dgm:t>
        <a:bodyPr/>
        <a:lstStyle/>
        <a:p>
          <a:endParaRPr lang="ru-RU"/>
        </a:p>
      </dgm:t>
    </dgm:pt>
    <dgm:pt modelId="{80F204B8-9A4C-4944-9741-961E2549B624}" type="sibTrans" cxnId="{E5F44232-8DFE-4968-A097-EDF302096868}">
      <dgm:prSet/>
      <dgm:spPr/>
      <dgm:t>
        <a:bodyPr/>
        <a:lstStyle/>
        <a:p>
          <a:endParaRPr lang="ru-RU"/>
        </a:p>
      </dgm:t>
    </dgm:pt>
    <dgm:pt modelId="{84118D5D-EBFE-441B-89B4-EE7C261AE185}" type="pres">
      <dgm:prSet presAssocID="{79159015-3402-4181-AD4D-C9180882F14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1504C3-9F51-45F1-8500-65458B5D2730}" type="pres">
      <dgm:prSet presAssocID="{341ABC4D-4687-4891-8194-B5169D2CF46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DCA62-5274-4E57-BACD-1DE27FD184B8}" type="pres">
      <dgm:prSet presAssocID="{AC40E975-B900-4088-BFC6-4A4D969376A5}" presName="sibTrans" presStyleCnt="0"/>
      <dgm:spPr/>
    </dgm:pt>
    <dgm:pt modelId="{D656A572-FC31-4B4F-9F85-2A493E54F9BB}" type="pres">
      <dgm:prSet presAssocID="{55B8C31B-64B0-498F-8A82-C7968F2F14A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53FC2-4C5B-46AF-9A75-59C01C62E2F1}" type="pres">
      <dgm:prSet presAssocID="{1A9F5AEB-E88D-4801-A991-660CFD42212E}" presName="sibTrans" presStyleCnt="0"/>
      <dgm:spPr/>
    </dgm:pt>
    <dgm:pt modelId="{79A9EC4A-5F41-4983-9B44-ED4CBC9FF60C}" type="pres">
      <dgm:prSet presAssocID="{BA685226-2D2E-4147-9928-DF1BB97B534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950972-AE75-458C-AA39-B7FE1395B3DA}" type="pres">
      <dgm:prSet presAssocID="{3302B473-C36D-4FDB-B5FC-AA6731AC3B6D}" presName="sibTrans" presStyleCnt="0"/>
      <dgm:spPr/>
    </dgm:pt>
    <dgm:pt modelId="{0D1768FE-8E33-4BAD-86BB-DA59A916B1F0}" type="pres">
      <dgm:prSet presAssocID="{65A00010-1D51-4202-A6DE-129D3812BCAA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2FBB67-BFD7-41EB-BEBD-88015181A992}" type="presOf" srcId="{55B8C31B-64B0-498F-8A82-C7968F2F14AB}" destId="{D656A572-FC31-4B4F-9F85-2A493E54F9BB}" srcOrd="0" destOrd="0" presId="urn:microsoft.com/office/officeart/2005/8/layout/default#1"/>
    <dgm:cxn modelId="{E5F44232-8DFE-4968-A097-EDF302096868}" srcId="{79159015-3402-4181-AD4D-C9180882F145}" destId="{65A00010-1D51-4202-A6DE-129D3812BCAA}" srcOrd="3" destOrd="0" parTransId="{2BAF0B3F-5457-4D10-8243-12C9A2952984}" sibTransId="{80F204B8-9A4C-4944-9741-961E2549B624}"/>
    <dgm:cxn modelId="{80B026E6-FE32-4621-BB2D-98C4F8D59784}" type="presOf" srcId="{BA685226-2D2E-4147-9928-DF1BB97B5345}" destId="{79A9EC4A-5F41-4983-9B44-ED4CBC9FF60C}" srcOrd="0" destOrd="0" presId="urn:microsoft.com/office/officeart/2005/8/layout/default#1"/>
    <dgm:cxn modelId="{29A43CA1-84F3-43AA-A827-E89A3D922167}" srcId="{79159015-3402-4181-AD4D-C9180882F145}" destId="{BA685226-2D2E-4147-9928-DF1BB97B5345}" srcOrd="2" destOrd="0" parTransId="{0AF30F8A-7293-4FB4-A220-740C2A42530E}" sibTransId="{3302B473-C36D-4FDB-B5FC-AA6731AC3B6D}"/>
    <dgm:cxn modelId="{4233A40A-E975-4E79-A2BF-026B8D68F3C0}" type="presOf" srcId="{341ABC4D-4687-4891-8194-B5169D2CF466}" destId="{681504C3-9F51-45F1-8500-65458B5D2730}" srcOrd="0" destOrd="0" presId="urn:microsoft.com/office/officeart/2005/8/layout/default#1"/>
    <dgm:cxn modelId="{D5E78D53-94B9-4CF9-8B19-4B7A9579B3F6}" type="presOf" srcId="{65A00010-1D51-4202-A6DE-129D3812BCAA}" destId="{0D1768FE-8E33-4BAD-86BB-DA59A916B1F0}" srcOrd="0" destOrd="0" presId="urn:microsoft.com/office/officeart/2005/8/layout/default#1"/>
    <dgm:cxn modelId="{E88358F4-3EBF-4E74-8D9C-ACCAF8E9E03A}" type="presOf" srcId="{79159015-3402-4181-AD4D-C9180882F145}" destId="{84118D5D-EBFE-441B-89B4-EE7C261AE185}" srcOrd="0" destOrd="0" presId="urn:microsoft.com/office/officeart/2005/8/layout/default#1"/>
    <dgm:cxn modelId="{0BBF83A3-3F92-4B41-B62A-FFEC3AB11D20}" srcId="{79159015-3402-4181-AD4D-C9180882F145}" destId="{55B8C31B-64B0-498F-8A82-C7968F2F14AB}" srcOrd="1" destOrd="0" parTransId="{8A0948CC-00CA-4300-B3C7-340863615039}" sibTransId="{1A9F5AEB-E88D-4801-A991-660CFD42212E}"/>
    <dgm:cxn modelId="{B6850989-4B7A-4E05-97CE-352181416BED}" srcId="{79159015-3402-4181-AD4D-C9180882F145}" destId="{341ABC4D-4687-4891-8194-B5169D2CF466}" srcOrd="0" destOrd="0" parTransId="{C6D5BF4A-833C-4C7A-8BDD-5504B66607E7}" sibTransId="{AC40E975-B900-4088-BFC6-4A4D969376A5}"/>
    <dgm:cxn modelId="{267DF597-6213-43A1-A913-D55266EA1460}" type="presParOf" srcId="{84118D5D-EBFE-441B-89B4-EE7C261AE185}" destId="{681504C3-9F51-45F1-8500-65458B5D2730}" srcOrd="0" destOrd="0" presId="urn:microsoft.com/office/officeart/2005/8/layout/default#1"/>
    <dgm:cxn modelId="{73DE3E76-2A62-4D54-9A3B-FEEA525355DA}" type="presParOf" srcId="{84118D5D-EBFE-441B-89B4-EE7C261AE185}" destId="{10BDCA62-5274-4E57-BACD-1DE27FD184B8}" srcOrd="1" destOrd="0" presId="urn:microsoft.com/office/officeart/2005/8/layout/default#1"/>
    <dgm:cxn modelId="{A6165D18-347A-455E-AB81-76E392EB9DF1}" type="presParOf" srcId="{84118D5D-EBFE-441B-89B4-EE7C261AE185}" destId="{D656A572-FC31-4B4F-9F85-2A493E54F9BB}" srcOrd="2" destOrd="0" presId="urn:microsoft.com/office/officeart/2005/8/layout/default#1"/>
    <dgm:cxn modelId="{253986B5-83F5-483E-BDDD-063018AA5B67}" type="presParOf" srcId="{84118D5D-EBFE-441B-89B4-EE7C261AE185}" destId="{FE353FC2-4C5B-46AF-9A75-59C01C62E2F1}" srcOrd="3" destOrd="0" presId="urn:microsoft.com/office/officeart/2005/8/layout/default#1"/>
    <dgm:cxn modelId="{DF22F4C9-E714-4BBA-B128-16E5E12B59DA}" type="presParOf" srcId="{84118D5D-EBFE-441B-89B4-EE7C261AE185}" destId="{79A9EC4A-5F41-4983-9B44-ED4CBC9FF60C}" srcOrd="4" destOrd="0" presId="urn:microsoft.com/office/officeart/2005/8/layout/default#1"/>
    <dgm:cxn modelId="{C624815B-F75C-41EF-AAF6-C97FF848F205}" type="presParOf" srcId="{84118D5D-EBFE-441B-89B4-EE7C261AE185}" destId="{14950972-AE75-458C-AA39-B7FE1395B3DA}" srcOrd="5" destOrd="0" presId="urn:microsoft.com/office/officeart/2005/8/layout/default#1"/>
    <dgm:cxn modelId="{F13FBC2A-623C-4E74-AEB3-DA66D7CE40EB}" type="presParOf" srcId="{84118D5D-EBFE-441B-89B4-EE7C261AE185}" destId="{0D1768FE-8E33-4BAD-86BB-DA59A916B1F0}" srcOrd="6" destOrd="0" presId="urn:microsoft.com/office/officeart/2005/8/layout/default#1"/>
  </dgm:cxnLst>
  <dgm:bg/>
  <dgm:whole/>
  <dgm:extLst>
    <a:ext uri="http://schemas.microsoft.com/office/drawing/2008/diagram"/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EF7EE8C6-595D-413B-995A-85B0DE802653}" type="doc">
      <dgm:prSet loTypeId="urn:microsoft.com/office/officeart/2008/layout/RadialCluster" loCatId="relationship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AC52ABD-5DA5-463E-B7A3-1C1873F393D0}">
      <dgm:prSet phldrT="[Текст]"/>
      <dgm:spPr/>
      <dgm:t>
        <a:bodyPr/>
        <a:lstStyle/>
        <a:p>
          <a:r>
            <a:rPr lang="ru-RU" dirty="0" smtClean="0">
              <a:solidFill>
                <a:schemeClr val="accent2">
                  <a:lumMod val="50000"/>
                </a:schemeClr>
              </a:solidFill>
            </a:rPr>
            <a:t>Приемы</a:t>
          </a:r>
          <a:endParaRPr lang="ru-RU" dirty="0">
            <a:solidFill>
              <a:schemeClr val="accent2">
                <a:lumMod val="50000"/>
              </a:schemeClr>
            </a:solidFill>
          </a:endParaRPr>
        </a:p>
      </dgm:t>
    </dgm:pt>
    <dgm:pt modelId="{5524DB4E-58EF-47FF-9FBE-702D28C2F012}" type="parTrans" cxnId="{ADA731A4-BBE6-42ED-AF4F-39F1F799FF5E}">
      <dgm:prSet/>
      <dgm:spPr/>
      <dgm:t>
        <a:bodyPr/>
        <a:lstStyle/>
        <a:p>
          <a:endParaRPr lang="ru-RU"/>
        </a:p>
      </dgm:t>
    </dgm:pt>
    <dgm:pt modelId="{529B7E61-41C1-4937-BDB8-2275F61737CB}" type="sibTrans" cxnId="{ADA731A4-BBE6-42ED-AF4F-39F1F799FF5E}">
      <dgm:prSet/>
      <dgm:spPr/>
      <dgm:t>
        <a:bodyPr/>
        <a:lstStyle/>
        <a:p>
          <a:endParaRPr lang="ru-RU"/>
        </a:p>
      </dgm:t>
    </dgm:pt>
    <dgm:pt modelId="{6F8E76B5-9CD0-40C9-A328-A39959F34FAB}">
      <dgm:prSet phldrT="[Текст]"/>
      <dgm:spPr/>
      <dgm:t>
        <a:bodyPr/>
        <a:lstStyle/>
        <a:p>
          <a:r>
            <a:rPr lang="ru-RU" b="0" dirty="0" smtClean="0">
              <a:solidFill>
                <a:srgbClr val="002060"/>
              </a:solidFill>
            </a:rPr>
            <a:t>вспомогательные вопросы</a:t>
          </a:r>
          <a:endParaRPr lang="ru-RU" b="0" dirty="0">
            <a:solidFill>
              <a:srgbClr val="002060"/>
            </a:solidFill>
          </a:endParaRPr>
        </a:p>
      </dgm:t>
    </dgm:pt>
    <dgm:pt modelId="{869417B6-0677-4B89-AF41-4C0CD54C13D8}" type="parTrans" cxnId="{E14E9417-576A-4359-8555-7C32342D8D21}">
      <dgm:prSet/>
      <dgm:spPr/>
      <dgm:t>
        <a:bodyPr/>
        <a:lstStyle/>
        <a:p>
          <a:endParaRPr lang="ru-RU"/>
        </a:p>
      </dgm:t>
    </dgm:pt>
    <dgm:pt modelId="{A8355F27-EE75-47E0-84A1-A9E936B35DFF}" type="sibTrans" cxnId="{E14E9417-576A-4359-8555-7C32342D8D21}">
      <dgm:prSet/>
      <dgm:spPr/>
      <dgm:t>
        <a:bodyPr/>
        <a:lstStyle/>
        <a:p>
          <a:endParaRPr lang="ru-RU"/>
        </a:p>
      </dgm:t>
    </dgm:pt>
    <dgm:pt modelId="{487DB804-8945-451B-BB17-DC7290B222A1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002060"/>
              </a:solidFill>
            </a:rPr>
            <a:t>указания</a:t>
          </a:r>
          <a:endParaRPr lang="ru-RU" sz="2400" dirty="0">
            <a:solidFill>
              <a:srgbClr val="002060"/>
            </a:solidFill>
          </a:endParaRPr>
        </a:p>
      </dgm:t>
    </dgm:pt>
    <dgm:pt modelId="{D67C5F06-4C38-4621-BE1F-41E934ADABCC}" type="parTrans" cxnId="{05A704C8-BB76-4922-B1D4-66E3E2FE4C02}">
      <dgm:prSet/>
      <dgm:spPr/>
      <dgm:t>
        <a:bodyPr/>
        <a:lstStyle/>
        <a:p>
          <a:endParaRPr lang="ru-RU"/>
        </a:p>
      </dgm:t>
    </dgm:pt>
    <dgm:pt modelId="{DF676796-A4E7-49E4-8854-AB7EA25308E2}" type="sibTrans" cxnId="{05A704C8-BB76-4922-B1D4-66E3E2FE4C02}">
      <dgm:prSet/>
      <dgm:spPr/>
      <dgm:t>
        <a:bodyPr/>
        <a:lstStyle/>
        <a:p>
          <a:endParaRPr lang="ru-RU"/>
        </a:p>
      </dgm:t>
    </dgm:pt>
    <dgm:pt modelId="{4551A5A3-8622-4C29-B4A3-9AEBAB8184AF}">
      <dgm:prSet phldrT="[Текст]"/>
      <dgm:spPr/>
      <dgm:t>
        <a:bodyPr/>
        <a:lstStyle/>
        <a:p>
          <a:r>
            <a:rPr lang="ru-RU" b="0" dirty="0" smtClean="0">
              <a:solidFill>
                <a:schemeClr val="accent1">
                  <a:lumMod val="50000"/>
                </a:schemeClr>
              </a:solidFill>
            </a:rPr>
            <a:t>прослушивание детьми своих рассказов</a:t>
          </a:r>
          <a:endParaRPr lang="ru-RU" b="0" dirty="0">
            <a:solidFill>
              <a:schemeClr val="accent1">
                <a:lumMod val="50000"/>
              </a:schemeClr>
            </a:solidFill>
          </a:endParaRPr>
        </a:p>
      </dgm:t>
    </dgm:pt>
    <dgm:pt modelId="{C0E1316E-D64C-4CEC-8A56-C2A8D8AF9DE1}" type="parTrans" cxnId="{F9B7EE1E-777E-4C50-BE2F-EA368487DB02}">
      <dgm:prSet/>
      <dgm:spPr/>
      <dgm:t>
        <a:bodyPr/>
        <a:lstStyle/>
        <a:p>
          <a:endParaRPr lang="ru-RU"/>
        </a:p>
      </dgm:t>
    </dgm:pt>
    <dgm:pt modelId="{84CB7D5D-EB7F-484E-91B0-3CEE63204ABE}" type="sibTrans" cxnId="{F9B7EE1E-777E-4C50-BE2F-EA368487DB02}">
      <dgm:prSet/>
      <dgm:spPr/>
      <dgm:t>
        <a:bodyPr/>
        <a:lstStyle/>
        <a:p>
          <a:endParaRPr lang="ru-RU"/>
        </a:p>
      </dgm:t>
    </dgm:pt>
    <dgm:pt modelId="{E379C5DA-CF00-43D8-8FC1-859F64319583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подсказ нужных слов</a:t>
          </a:r>
          <a:endParaRPr lang="ru-RU" dirty="0">
            <a:solidFill>
              <a:srgbClr val="002060"/>
            </a:solidFill>
          </a:endParaRPr>
        </a:p>
      </dgm:t>
    </dgm:pt>
    <dgm:pt modelId="{A10EADCE-8013-4026-9B05-95564838390B}" type="parTrans" cxnId="{21E422D0-23A2-4BCC-9617-28B6D675B08C}">
      <dgm:prSet/>
      <dgm:spPr/>
      <dgm:t>
        <a:bodyPr/>
        <a:lstStyle/>
        <a:p>
          <a:endParaRPr lang="ru-RU"/>
        </a:p>
      </dgm:t>
    </dgm:pt>
    <dgm:pt modelId="{E2C2F0BC-3BF2-4399-B599-DA1E6AFA2E43}" type="sibTrans" cxnId="{21E422D0-23A2-4BCC-9617-28B6D675B08C}">
      <dgm:prSet/>
      <dgm:spPr/>
      <dgm:t>
        <a:bodyPr/>
        <a:lstStyle/>
        <a:p>
          <a:endParaRPr lang="ru-RU"/>
        </a:p>
      </dgm:t>
    </dgm:pt>
    <dgm:pt modelId="{188EBE92-5094-4917-A90E-ABFEF9D50419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исправление ошибок</a:t>
          </a:r>
          <a:endParaRPr lang="ru-RU" dirty="0">
            <a:solidFill>
              <a:srgbClr val="002060"/>
            </a:solidFill>
          </a:endParaRPr>
        </a:p>
      </dgm:t>
    </dgm:pt>
    <dgm:pt modelId="{24EA45C5-46D0-4E11-A681-1C15B5AA39B8}" type="parTrans" cxnId="{1065BA87-9132-483B-AA76-709E13D5840B}">
      <dgm:prSet/>
      <dgm:spPr/>
      <dgm:t>
        <a:bodyPr/>
        <a:lstStyle/>
        <a:p>
          <a:endParaRPr lang="ru-RU"/>
        </a:p>
      </dgm:t>
    </dgm:pt>
    <dgm:pt modelId="{4E135184-2E69-4207-8EC6-3E9E753FE387}" type="sibTrans" cxnId="{1065BA87-9132-483B-AA76-709E13D5840B}">
      <dgm:prSet/>
      <dgm:spPr/>
      <dgm:t>
        <a:bodyPr/>
        <a:lstStyle/>
        <a:p>
          <a:endParaRPr lang="ru-RU"/>
        </a:p>
      </dgm:t>
    </dgm:pt>
    <dgm:pt modelId="{DE8EC71E-8F65-4F13-8474-EBC993B6D51A}" type="pres">
      <dgm:prSet presAssocID="{EF7EE8C6-595D-413B-995A-85B0DE802653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A16A4263-89D3-4D62-B772-B89626949D9F}" type="pres">
      <dgm:prSet presAssocID="{2AC52ABD-5DA5-463E-B7A3-1C1873F393D0}" presName="singleCycle" presStyleCnt="0"/>
      <dgm:spPr/>
    </dgm:pt>
    <dgm:pt modelId="{35F89393-B739-4367-B6B8-B7764A81BFDB}" type="pres">
      <dgm:prSet presAssocID="{2AC52ABD-5DA5-463E-B7A3-1C1873F393D0}" presName="singleCenter" presStyleLbl="node1" presStyleIdx="0" presStyleCnt="6" custScaleX="96381" custScaleY="54862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BD9C76DD-EBA6-48B5-9226-6EBD00CE6D24}" type="pres">
      <dgm:prSet presAssocID="{869417B6-0677-4B89-AF41-4C0CD54C13D8}" presName="Name56" presStyleLbl="parChTrans1D2" presStyleIdx="0" presStyleCnt="5"/>
      <dgm:spPr/>
      <dgm:t>
        <a:bodyPr/>
        <a:lstStyle/>
        <a:p>
          <a:endParaRPr lang="ru-RU"/>
        </a:p>
      </dgm:t>
    </dgm:pt>
    <dgm:pt modelId="{964AC93C-8A04-42E3-99D9-D211DF33A4CD}" type="pres">
      <dgm:prSet presAssocID="{6F8E76B5-9CD0-40C9-A328-A39959F34FAB}" presName="text0" presStyleLbl="node1" presStyleIdx="1" presStyleCnt="6" custScaleX="2037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4CEC39-1987-470C-8F01-807DCEC38B41}" type="pres">
      <dgm:prSet presAssocID="{D67C5F06-4C38-4621-BE1F-41E934ADABCC}" presName="Name56" presStyleLbl="parChTrans1D2" presStyleIdx="1" presStyleCnt="5"/>
      <dgm:spPr/>
      <dgm:t>
        <a:bodyPr/>
        <a:lstStyle/>
        <a:p>
          <a:endParaRPr lang="ru-RU"/>
        </a:p>
      </dgm:t>
    </dgm:pt>
    <dgm:pt modelId="{228518CA-AD27-4806-8D8F-790CD7C3172C}" type="pres">
      <dgm:prSet presAssocID="{487DB804-8945-451B-BB17-DC7290B222A1}" presName="text0" presStyleLbl="node1" presStyleIdx="2" presStyleCnt="6" custScaleX="187704" custRadScaleRad="98913" custRadScaleInc="8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766250-516D-4DA3-993C-C95A4DD102BD}" type="pres">
      <dgm:prSet presAssocID="{24EA45C5-46D0-4E11-A681-1C15B5AA39B8}" presName="Name56" presStyleLbl="parChTrans1D2" presStyleIdx="2" presStyleCnt="5"/>
      <dgm:spPr/>
      <dgm:t>
        <a:bodyPr/>
        <a:lstStyle/>
        <a:p>
          <a:endParaRPr lang="ru-RU"/>
        </a:p>
      </dgm:t>
    </dgm:pt>
    <dgm:pt modelId="{BCCDE459-AC8B-46B1-9DA4-A64E453E59B2}" type="pres">
      <dgm:prSet presAssocID="{188EBE92-5094-4917-A90E-ABFEF9D50419}" presName="text0" presStyleLbl="node1" presStyleIdx="3" presStyleCnt="6" custScaleX="175718" custRadScaleRad="103806" custRadScaleInc="-12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60D2F-CF81-4B9F-8B1F-6BFC25FABCA0}" type="pres">
      <dgm:prSet presAssocID="{A10EADCE-8013-4026-9B05-95564838390B}" presName="Name56" presStyleLbl="parChTrans1D2" presStyleIdx="3" presStyleCnt="5"/>
      <dgm:spPr/>
      <dgm:t>
        <a:bodyPr/>
        <a:lstStyle/>
        <a:p>
          <a:endParaRPr lang="ru-RU"/>
        </a:p>
      </dgm:t>
    </dgm:pt>
    <dgm:pt modelId="{5C0A4F40-BEDB-427F-9385-A0620DA822DD}" type="pres">
      <dgm:prSet presAssocID="{E379C5DA-CF00-43D8-8FC1-859F64319583}" presName="text0" presStyleLbl="node1" presStyleIdx="4" presStyleCnt="6" custScaleX="1840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1128AA-9E50-498D-8578-78B7BE38A0F0}" type="pres">
      <dgm:prSet presAssocID="{C0E1316E-D64C-4CEC-8A56-C2A8D8AF9DE1}" presName="Name56" presStyleLbl="parChTrans1D2" presStyleIdx="4" presStyleCnt="5"/>
      <dgm:spPr/>
      <dgm:t>
        <a:bodyPr/>
        <a:lstStyle/>
        <a:p>
          <a:endParaRPr lang="ru-RU"/>
        </a:p>
      </dgm:t>
    </dgm:pt>
    <dgm:pt modelId="{094E0F77-7086-47C7-BA3A-3B01BC89CC7E}" type="pres">
      <dgm:prSet presAssocID="{4551A5A3-8622-4C29-B4A3-9AEBAB8184AF}" presName="text0" presStyleLbl="node1" presStyleIdx="5" presStyleCnt="6" custScaleX="183914" custRadScaleRad="103455" custRadScaleInc="-30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CB7C07-1A93-46C8-8AA9-E8C65440DCDA}" type="presOf" srcId="{188EBE92-5094-4917-A90E-ABFEF9D50419}" destId="{BCCDE459-AC8B-46B1-9DA4-A64E453E59B2}" srcOrd="0" destOrd="0" presId="urn:microsoft.com/office/officeart/2008/layout/RadialCluster"/>
    <dgm:cxn modelId="{9975063F-7887-4449-B0B5-4E8A0F01BF33}" type="presOf" srcId="{487DB804-8945-451B-BB17-DC7290B222A1}" destId="{228518CA-AD27-4806-8D8F-790CD7C3172C}" srcOrd="0" destOrd="0" presId="urn:microsoft.com/office/officeart/2008/layout/RadialCluster"/>
    <dgm:cxn modelId="{3A99E846-E7A3-49C9-B995-CE9302385C42}" type="presOf" srcId="{4551A5A3-8622-4C29-B4A3-9AEBAB8184AF}" destId="{094E0F77-7086-47C7-BA3A-3B01BC89CC7E}" srcOrd="0" destOrd="0" presId="urn:microsoft.com/office/officeart/2008/layout/RadialCluster"/>
    <dgm:cxn modelId="{05A704C8-BB76-4922-B1D4-66E3E2FE4C02}" srcId="{2AC52ABD-5DA5-463E-B7A3-1C1873F393D0}" destId="{487DB804-8945-451B-BB17-DC7290B222A1}" srcOrd="1" destOrd="0" parTransId="{D67C5F06-4C38-4621-BE1F-41E934ADABCC}" sibTransId="{DF676796-A4E7-49E4-8854-AB7EA25308E2}"/>
    <dgm:cxn modelId="{1065BA87-9132-483B-AA76-709E13D5840B}" srcId="{2AC52ABD-5DA5-463E-B7A3-1C1873F393D0}" destId="{188EBE92-5094-4917-A90E-ABFEF9D50419}" srcOrd="2" destOrd="0" parTransId="{24EA45C5-46D0-4E11-A681-1C15B5AA39B8}" sibTransId="{4E135184-2E69-4207-8EC6-3E9E753FE387}"/>
    <dgm:cxn modelId="{6E1019D7-5214-4CC1-970C-32286523D9F6}" type="presOf" srcId="{869417B6-0677-4B89-AF41-4C0CD54C13D8}" destId="{BD9C76DD-EBA6-48B5-9226-6EBD00CE6D24}" srcOrd="0" destOrd="0" presId="urn:microsoft.com/office/officeart/2008/layout/RadialCluster"/>
    <dgm:cxn modelId="{F9B7EE1E-777E-4C50-BE2F-EA368487DB02}" srcId="{2AC52ABD-5DA5-463E-B7A3-1C1873F393D0}" destId="{4551A5A3-8622-4C29-B4A3-9AEBAB8184AF}" srcOrd="4" destOrd="0" parTransId="{C0E1316E-D64C-4CEC-8A56-C2A8D8AF9DE1}" sibTransId="{84CB7D5D-EB7F-484E-91B0-3CEE63204ABE}"/>
    <dgm:cxn modelId="{21E422D0-23A2-4BCC-9617-28B6D675B08C}" srcId="{2AC52ABD-5DA5-463E-B7A3-1C1873F393D0}" destId="{E379C5DA-CF00-43D8-8FC1-859F64319583}" srcOrd="3" destOrd="0" parTransId="{A10EADCE-8013-4026-9B05-95564838390B}" sibTransId="{E2C2F0BC-3BF2-4399-B599-DA1E6AFA2E43}"/>
    <dgm:cxn modelId="{256F8D4A-324A-4C3F-B0D2-64575ACA5543}" type="presOf" srcId="{E379C5DA-CF00-43D8-8FC1-859F64319583}" destId="{5C0A4F40-BEDB-427F-9385-A0620DA822DD}" srcOrd="0" destOrd="0" presId="urn:microsoft.com/office/officeart/2008/layout/RadialCluster"/>
    <dgm:cxn modelId="{E87D4BEB-B246-4FBE-AB2D-5E95F5A0FEBE}" type="presOf" srcId="{A10EADCE-8013-4026-9B05-95564838390B}" destId="{6AF60D2F-CF81-4B9F-8B1F-6BFC25FABCA0}" srcOrd="0" destOrd="0" presId="urn:microsoft.com/office/officeart/2008/layout/RadialCluster"/>
    <dgm:cxn modelId="{24D6BFCA-9D61-409F-8AFB-395DABEA6848}" type="presOf" srcId="{D67C5F06-4C38-4621-BE1F-41E934ADABCC}" destId="{414CEC39-1987-470C-8F01-807DCEC38B41}" srcOrd="0" destOrd="0" presId="urn:microsoft.com/office/officeart/2008/layout/RadialCluster"/>
    <dgm:cxn modelId="{E14E9417-576A-4359-8555-7C32342D8D21}" srcId="{2AC52ABD-5DA5-463E-B7A3-1C1873F393D0}" destId="{6F8E76B5-9CD0-40C9-A328-A39959F34FAB}" srcOrd="0" destOrd="0" parTransId="{869417B6-0677-4B89-AF41-4C0CD54C13D8}" sibTransId="{A8355F27-EE75-47E0-84A1-A9E936B35DFF}"/>
    <dgm:cxn modelId="{C0FBB7CC-CF96-46F7-9776-A6A5E9053247}" type="presOf" srcId="{2AC52ABD-5DA5-463E-B7A3-1C1873F393D0}" destId="{35F89393-B739-4367-B6B8-B7764A81BFDB}" srcOrd="0" destOrd="0" presId="urn:microsoft.com/office/officeart/2008/layout/RadialCluster"/>
    <dgm:cxn modelId="{A567C24B-6957-4900-B8FD-A016ECE0CFE5}" type="presOf" srcId="{24EA45C5-46D0-4E11-A681-1C15B5AA39B8}" destId="{20766250-516D-4DA3-993C-C95A4DD102BD}" srcOrd="0" destOrd="0" presId="urn:microsoft.com/office/officeart/2008/layout/RadialCluster"/>
    <dgm:cxn modelId="{ADA731A4-BBE6-42ED-AF4F-39F1F799FF5E}" srcId="{EF7EE8C6-595D-413B-995A-85B0DE802653}" destId="{2AC52ABD-5DA5-463E-B7A3-1C1873F393D0}" srcOrd="0" destOrd="0" parTransId="{5524DB4E-58EF-47FF-9FBE-702D28C2F012}" sibTransId="{529B7E61-41C1-4937-BDB8-2275F61737CB}"/>
    <dgm:cxn modelId="{CCA5CC2D-92F2-4901-A65B-892068D20915}" type="presOf" srcId="{C0E1316E-D64C-4CEC-8A56-C2A8D8AF9DE1}" destId="{211128AA-9E50-498D-8578-78B7BE38A0F0}" srcOrd="0" destOrd="0" presId="urn:microsoft.com/office/officeart/2008/layout/RadialCluster"/>
    <dgm:cxn modelId="{740C4072-3658-48A3-9232-25475EF6AAB6}" type="presOf" srcId="{EF7EE8C6-595D-413B-995A-85B0DE802653}" destId="{DE8EC71E-8F65-4F13-8474-EBC993B6D51A}" srcOrd="0" destOrd="0" presId="urn:microsoft.com/office/officeart/2008/layout/RadialCluster"/>
    <dgm:cxn modelId="{CEDDC2FF-6BB0-42EB-8B31-514B850A10C8}" type="presOf" srcId="{6F8E76B5-9CD0-40C9-A328-A39959F34FAB}" destId="{964AC93C-8A04-42E3-99D9-D211DF33A4CD}" srcOrd="0" destOrd="0" presId="urn:microsoft.com/office/officeart/2008/layout/RadialCluster"/>
    <dgm:cxn modelId="{0A417CF8-D6A4-46EE-AD67-62A0743D680D}" type="presParOf" srcId="{DE8EC71E-8F65-4F13-8474-EBC993B6D51A}" destId="{A16A4263-89D3-4D62-B772-B89626949D9F}" srcOrd="0" destOrd="0" presId="urn:microsoft.com/office/officeart/2008/layout/RadialCluster"/>
    <dgm:cxn modelId="{5CEC7395-6A7C-45F3-819A-DD350E892980}" type="presParOf" srcId="{A16A4263-89D3-4D62-B772-B89626949D9F}" destId="{35F89393-B739-4367-B6B8-B7764A81BFDB}" srcOrd="0" destOrd="0" presId="urn:microsoft.com/office/officeart/2008/layout/RadialCluster"/>
    <dgm:cxn modelId="{DA1BCA3F-3F42-44DE-8F22-553EDC7141E2}" type="presParOf" srcId="{A16A4263-89D3-4D62-B772-B89626949D9F}" destId="{BD9C76DD-EBA6-48B5-9226-6EBD00CE6D24}" srcOrd="1" destOrd="0" presId="urn:microsoft.com/office/officeart/2008/layout/RadialCluster"/>
    <dgm:cxn modelId="{202A8FCF-BED6-4728-9965-365BD9C768F0}" type="presParOf" srcId="{A16A4263-89D3-4D62-B772-B89626949D9F}" destId="{964AC93C-8A04-42E3-99D9-D211DF33A4CD}" srcOrd="2" destOrd="0" presId="urn:microsoft.com/office/officeart/2008/layout/RadialCluster"/>
    <dgm:cxn modelId="{230C6FD5-B42C-4280-874F-92DE9E8992D2}" type="presParOf" srcId="{A16A4263-89D3-4D62-B772-B89626949D9F}" destId="{414CEC39-1987-470C-8F01-807DCEC38B41}" srcOrd="3" destOrd="0" presId="urn:microsoft.com/office/officeart/2008/layout/RadialCluster"/>
    <dgm:cxn modelId="{77377082-C348-47F3-9D2D-C8811AF3EA2C}" type="presParOf" srcId="{A16A4263-89D3-4D62-B772-B89626949D9F}" destId="{228518CA-AD27-4806-8D8F-790CD7C3172C}" srcOrd="4" destOrd="0" presId="urn:microsoft.com/office/officeart/2008/layout/RadialCluster"/>
    <dgm:cxn modelId="{667FB663-7533-41E6-9149-381EDD203B5A}" type="presParOf" srcId="{A16A4263-89D3-4D62-B772-B89626949D9F}" destId="{20766250-516D-4DA3-993C-C95A4DD102BD}" srcOrd="5" destOrd="0" presId="urn:microsoft.com/office/officeart/2008/layout/RadialCluster"/>
    <dgm:cxn modelId="{83BEFA16-6697-4CD6-9445-214AA60AB841}" type="presParOf" srcId="{A16A4263-89D3-4D62-B772-B89626949D9F}" destId="{BCCDE459-AC8B-46B1-9DA4-A64E453E59B2}" srcOrd="6" destOrd="0" presId="urn:microsoft.com/office/officeart/2008/layout/RadialCluster"/>
    <dgm:cxn modelId="{C701F16E-30C6-403B-A241-5EAE6214769F}" type="presParOf" srcId="{A16A4263-89D3-4D62-B772-B89626949D9F}" destId="{6AF60D2F-CF81-4B9F-8B1F-6BFC25FABCA0}" srcOrd="7" destOrd="0" presId="urn:microsoft.com/office/officeart/2008/layout/RadialCluster"/>
    <dgm:cxn modelId="{46D775A2-C55A-4558-8680-E9650C287BD5}" type="presParOf" srcId="{A16A4263-89D3-4D62-B772-B89626949D9F}" destId="{5C0A4F40-BEDB-427F-9385-A0620DA822DD}" srcOrd="8" destOrd="0" presId="urn:microsoft.com/office/officeart/2008/layout/RadialCluster"/>
    <dgm:cxn modelId="{D58A7ADC-A5E0-4447-8E74-AB8D6F73E651}" type="presParOf" srcId="{A16A4263-89D3-4D62-B772-B89626949D9F}" destId="{211128AA-9E50-498D-8578-78B7BE38A0F0}" srcOrd="9" destOrd="0" presId="urn:microsoft.com/office/officeart/2008/layout/RadialCluster"/>
    <dgm:cxn modelId="{BAED608F-2333-413C-86E5-ABB4EDE19EA2}" type="presParOf" srcId="{A16A4263-89D3-4D62-B772-B89626949D9F}" destId="{094E0F77-7086-47C7-BA3A-3B01BC89CC7E}" srcOrd="10" destOrd="0" presId="urn:microsoft.com/office/officeart/2008/layout/RadialCluster"/>
  </dgm:cxnLst>
  <dgm:bg/>
  <dgm:whole/>
  <dgm:extLst>
    <a:ext uri="http://schemas.microsoft.com/office/drawing/2008/diagram"/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8E206773-2D09-4B58-B947-256580C9F345}" type="doc">
      <dgm:prSet loTypeId="urn:microsoft.com/office/officeart/2005/8/layout/cycle7" loCatId="cycle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1C46A33-7D01-439B-8099-DBA362BCB5B6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темы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8CCA3E4A-68E4-4388-A755-F71C839D891B}" type="parTrans" cxnId="{D4EA0165-7858-4673-B352-DC2783AD1E02}">
      <dgm:prSet/>
      <dgm:spPr/>
      <dgm:t>
        <a:bodyPr/>
        <a:lstStyle/>
        <a:p>
          <a:endParaRPr lang="ru-RU"/>
        </a:p>
      </dgm:t>
    </dgm:pt>
    <dgm:pt modelId="{6B06AF3C-E0A6-47CD-94EE-325C03558433}" type="sibTrans" cxnId="{D4EA0165-7858-4673-B352-DC2783AD1E02}">
      <dgm:prSet/>
      <dgm:spPr/>
      <dgm:t>
        <a:bodyPr/>
        <a:lstStyle/>
        <a:p>
          <a:endParaRPr lang="ru-RU"/>
        </a:p>
      </dgm:t>
    </dgm:pt>
    <dgm:pt modelId="{3EE371A5-B036-46A6-BC57-D71B783B632E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Ст. и </a:t>
          </a:r>
          <a:r>
            <a:rPr lang="ru-RU" sz="2400" b="1" i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подг.гр</a:t>
          </a:r>
          <a:r>
            <a: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– о том, как провели праздник; что видели во время экскурсий в библиотеку, в школу; про то, как отдыхали летом; наш огород; как шьют одежду; мой лучший друг (подруга); как мы заботимся о малышах, о маме</a:t>
          </a:r>
          <a:endParaRPr lang="ru-RU" sz="24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28E738-2D2B-4523-9C3E-AAE22F007C00}" type="parTrans" cxnId="{04C11FED-03D5-424E-9278-C9AED49D686F}">
      <dgm:prSet/>
      <dgm:spPr/>
      <dgm:t>
        <a:bodyPr/>
        <a:lstStyle/>
        <a:p>
          <a:endParaRPr lang="ru-RU"/>
        </a:p>
      </dgm:t>
    </dgm:pt>
    <dgm:pt modelId="{B1E2F641-1C6C-4C15-9BC4-8D4D56EB438F}" type="sibTrans" cxnId="{04C11FED-03D5-424E-9278-C9AED49D686F}">
      <dgm:prSet/>
      <dgm:spPr/>
      <dgm:t>
        <a:bodyPr/>
        <a:lstStyle/>
        <a:p>
          <a:endParaRPr lang="ru-RU"/>
        </a:p>
      </dgm:t>
    </dgm:pt>
    <dgm:pt modelId="{033290DE-A0B1-4B16-9A56-89FB8F01E34D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Ср. гр</a:t>
          </a:r>
          <a:r>
            <a:rPr lang="ru-RU" sz="2400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 – как провели праздник новогодней елки; о родном доме, о своей кошке или собаке; как работали на огороде; как меняли рыбкам воду в аквариуме; что видели на кухне</a:t>
          </a:r>
          <a:endParaRPr lang="ru-RU" sz="2400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669CDE-F256-4705-BD9B-C3CBB8F7638B}" type="parTrans" cxnId="{70FEC557-761E-43CD-8712-42E3D26851BF}">
      <dgm:prSet/>
      <dgm:spPr/>
      <dgm:t>
        <a:bodyPr/>
        <a:lstStyle/>
        <a:p>
          <a:endParaRPr lang="ru-RU"/>
        </a:p>
      </dgm:t>
    </dgm:pt>
    <dgm:pt modelId="{6EF28272-3AF2-445C-B428-B334B6F36278}" type="sibTrans" cxnId="{70FEC557-761E-43CD-8712-42E3D26851BF}">
      <dgm:prSet/>
      <dgm:spPr/>
      <dgm:t>
        <a:bodyPr/>
        <a:lstStyle/>
        <a:p>
          <a:endParaRPr lang="ru-RU"/>
        </a:p>
      </dgm:t>
    </dgm:pt>
    <dgm:pt modelId="{38D20641-6F33-43A0-9DAB-2825E756D16C}" type="pres">
      <dgm:prSet presAssocID="{8E206773-2D09-4B58-B947-256580C9F34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FAA0CF-0906-42AC-A259-4A9C3E501715}" type="pres">
      <dgm:prSet presAssocID="{C1C46A33-7D01-439B-8099-DBA362BCB5B6}" presName="node" presStyleLbl="node1" presStyleIdx="0" presStyleCnt="3" custScaleX="83391" custScaleY="52426" custRadScaleRad="87513" custRadScaleInc="-10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BBC207-674E-4AF3-8906-14E6D79FB30A}" type="pres">
      <dgm:prSet presAssocID="{6B06AF3C-E0A6-47CD-94EE-325C03558433}" presName="sibTrans" presStyleLbl="sibTrans2D1" presStyleIdx="0" presStyleCnt="3"/>
      <dgm:spPr/>
      <dgm:t>
        <a:bodyPr/>
        <a:lstStyle/>
        <a:p>
          <a:endParaRPr lang="ru-RU"/>
        </a:p>
      </dgm:t>
    </dgm:pt>
    <dgm:pt modelId="{608B81C5-740A-424C-A06A-BDB653021240}" type="pres">
      <dgm:prSet presAssocID="{6B06AF3C-E0A6-47CD-94EE-325C03558433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D70B0C2C-A365-47F4-8014-7FE240A5D872}" type="pres">
      <dgm:prSet presAssocID="{3EE371A5-B036-46A6-BC57-D71B783B632E}" presName="node" presStyleLbl="node1" presStyleIdx="1" presStyleCnt="3" custScaleX="133793" custScaleY="233444" custRadScaleRad="84463" custRadScaleInc="-12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560CE9-A4AE-419F-BCEE-223E512ED15E}" type="pres">
      <dgm:prSet presAssocID="{B1E2F641-1C6C-4C15-9BC4-8D4D56EB438F}" presName="sibTrans" presStyleLbl="sibTrans2D1" presStyleIdx="1" presStyleCnt="3"/>
      <dgm:spPr/>
      <dgm:t>
        <a:bodyPr/>
        <a:lstStyle/>
        <a:p>
          <a:endParaRPr lang="ru-RU"/>
        </a:p>
      </dgm:t>
    </dgm:pt>
    <dgm:pt modelId="{9C192BCF-A3B0-49D9-BB25-F74F95E94713}" type="pres">
      <dgm:prSet presAssocID="{B1E2F641-1C6C-4C15-9BC4-8D4D56EB438F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B01122AC-75E5-4EBF-9DF6-BF449C2FF3F3}" type="pres">
      <dgm:prSet presAssocID="{033290DE-A0B1-4B16-9A56-89FB8F01E34D}" presName="node" presStyleLbl="node1" presStyleIdx="2" presStyleCnt="3" custScaleX="118228" custScaleY="228625" custRadScaleRad="93151" custRadScaleInc="173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E353E6-DFA5-4A67-B34E-B6E33AE569D5}" type="pres">
      <dgm:prSet presAssocID="{6EF28272-3AF2-445C-B428-B334B6F36278}" presName="sibTrans" presStyleLbl="sibTrans2D1" presStyleIdx="2" presStyleCnt="3"/>
      <dgm:spPr/>
      <dgm:t>
        <a:bodyPr/>
        <a:lstStyle/>
        <a:p>
          <a:endParaRPr lang="ru-RU"/>
        </a:p>
      </dgm:t>
    </dgm:pt>
    <dgm:pt modelId="{6F37071F-9355-4A83-896A-2C4C1C9353BE}" type="pres">
      <dgm:prSet presAssocID="{6EF28272-3AF2-445C-B428-B334B6F36278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A2B48D5D-42BC-4F25-9302-80A5E571F825}" type="presOf" srcId="{3EE371A5-B036-46A6-BC57-D71B783B632E}" destId="{D70B0C2C-A365-47F4-8014-7FE240A5D872}" srcOrd="0" destOrd="0" presId="urn:microsoft.com/office/officeart/2005/8/layout/cycle7"/>
    <dgm:cxn modelId="{95AFC967-CAAC-472B-8403-F775B0F91F25}" type="presOf" srcId="{B1E2F641-1C6C-4C15-9BC4-8D4D56EB438F}" destId="{2C560CE9-A4AE-419F-BCEE-223E512ED15E}" srcOrd="0" destOrd="0" presId="urn:microsoft.com/office/officeart/2005/8/layout/cycle7"/>
    <dgm:cxn modelId="{B9228C7C-6DE0-4CF6-B894-68BAF510948D}" type="presOf" srcId="{B1E2F641-1C6C-4C15-9BC4-8D4D56EB438F}" destId="{9C192BCF-A3B0-49D9-BB25-F74F95E94713}" srcOrd="1" destOrd="0" presId="urn:microsoft.com/office/officeart/2005/8/layout/cycle7"/>
    <dgm:cxn modelId="{5AEB8700-D518-4720-BD91-60679E39C82D}" type="presOf" srcId="{C1C46A33-7D01-439B-8099-DBA362BCB5B6}" destId="{48FAA0CF-0906-42AC-A259-4A9C3E501715}" srcOrd="0" destOrd="0" presId="urn:microsoft.com/office/officeart/2005/8/layout/cycle7"/>
    <dgm:cxn modelId="{51ED0F67-AF2F-4983-9040-755C832C5E38}" type="presOf" srcId="{6EF28272-3AF2-445C-B428-B334B6F36278}" destId="{6F37071F-9355-4A83-896A-2C4C1C9353BE}" srcOrd="1" destOrd="0" presId="urn:microsoft.com/office/officeart/2005/8/layout/cycle7"/>
    <dgm:cxn modelId="{DC8D5838-BE22-48C6-8C29-49E8F946187E}" type="presOf" srcId="{6B06AF3C-E0A6-47CD-94EE-325C03558433}" destId="{74BBC207-674E-4AF3-8906-14E6D79FB30A}" srcOrd="0" destOrd="0" presId="urn:microsoft.com/office/officeart/2005/8/layout/cycle7"/>
    <dgm:cxn modelId="{70FEC557-761E-43CD-8712-42E3D26851BF}" srcId="{8E206773-2D09-4B58-B947-256580C9F345}" destId="{033290DE-A0B1-4B16-9A56-89FB8F01E34D}" srcOrd="2" destOrd="0" parTransId="{2C669CDE-F256-4705-BD9B-C3CBB8F7638B}" sibTransId="{6EF28272-3AF2-445C-B428-B334B6F36278}"/>
    <dgm:cxn modelId="{B95F4EFA-FF58-480C-A62E-9BE27FD36A5E}" type="presOf" srcId="{6EF28272-3AF2-445C-B428-B334B6F36278}" destId="{40E353E6-DFA5-4A67-B34E-B6E33AE569D5}" srcOrd="0" destOrd="0" presId="urn:microsoft.com/office/officeart/2005/8/layout/cycle7"/>
    <dgm:cxn modelId="{04C11FED-03D5-424E-9278-C9AED49D686F}" srcId="{8E206773-2D09-4B58-B947-256580C9F345}" destId="{3EE371A5-B036-46A6-BC57-D71B783B632E}" srcOrd="1" destOrd="0" parTransId="{A628E738-2D2B-4523-9C3E-AAE22F007C00}" sibTransId="{B1E2F641-1C6C-4C15-9BC4-8D4D56EB438F}"/>
    <dgm:cxn modelId="{FBB598F0-B611-4DE9-9B06-3B91398FA8E8}" type="presOf" srcId="{8E206773-2D09-4B58-B947-256580C9F345}" destId="{38D20641-6F33-43A0-9DAB-2825E756D16C}" srcOrd="0" destOrd="0" presId="urn:microsoft.com/office/officeart/2005/8/layout/cycle7"/>
    <dgm:cxn modelId="{AA580B65-79E2-438A-8EE1-FC5A1CB64E8A}" type="presOf" srcId="{6B06AF3C-E0A6-47CD-94EE-325C03558433}" destId="{608B81C5-740A-424C-A06A-BDB653021240}" srcOrd="1" destOrd="0" presId="urn:microsoft.com/office/officeart/2005/8/layout/cycle7"/>
    <dgm:cxn modelId="{89776B6A-DCC2-4CC3-8D9F-CF4B7CBD67C4}" type="presOf" srcId="{033290DE-A0B1-4B16-9A56-89FB8F01E34D}" destId="{B01122AC-75E5-4EBF-9DF6-BF449C2FF3F3}" srcOrd="0" destOrd="0" presId="urn:microsoft.com/office/officeart/2005/8/layout/cycle7"/>
    <dgm:cxn modelId="{D4EA0165-7858-4673-B352-DC2783AD1E02}" srcId="{8E206773-2D09-4B58-B947-256580C9F345}" destId="{C1C46A33-7D01-439B-8099-DBA362BCB5B6}" srcOrd="0" destOrd="0" parTransId="{8CCA3E4A-68E4-4388-A755-F71C839D891B}" sibTransId="{6B06AF3C-E0A6-47CD-94EE-325C03558433}"/>
    <dgm:cxn modelId="{0F73C37F-9702-48CD-BBD7-769DF6E7B44C}" type="presParOf" srcId="{38D20641-6F33-43A0-9DAB-2825E756D16C}" destId="{48FAA0CF-0906-42AC-A259-4A9C3E501715}" srcOrd="0" destOrd="0" presId="urn:microsoft.com/office/officeart/2005/8/layout/cycle7"/>
    <dgm:cxn modelId="{7B72FED4-563B-4873-9C1D-9A8C683FB460}" type="presParOf" srcId="{38D20641-6F33-43A0-9DAB-2825E756D16C}" destId="{74BBC207-674E-4AF3-8906-14E6D79FB30A}" srcOrd="1" destOrd="0" presId="urn:microsoft.com/office/officeart/2005/8/layout/cycle7"/>
    <dgm:cxn modelId="{E0E0877E-C2BE-45D0-8FDB-2512D47CFF87}" type="presParOf" srcId="{74BBC207-674E-4AF3-8906-14E6D79FB30A}" destId="{608B81C5-740A-424C-A06A-BDB653021240}" srcOrd="0" destOrd="0" presId="urn:microsoft.com/office/officeart/2005/8/layout/cycle7"/>
    <dgm:cxn modelId="{C5D6A48D-76B6-4F52-A243-904A5815E191}" type="presParOf" srcId="{38D20641-6F33-43A0-9DAB-2825E756D16C}" destId="{D70B0C2C-A365-47F4-8014-7FE240A5D872}" srcOrd="2" destOrd="0" presId="urn:microsoft.com/office/officeart/2005/8/layout/cycle7"/>
    <dgm:cxn modelId="{704BFD56-ED77-4C18-84A9-1C0F15E40BFC}" type="presParOf" srcId="{38D20641-6F33-43A0-9DAB-2825E756D16C}" destId="{2C560CE9-A4AE-419F-BCEE-223E512ED15E}" srcOrd="3" destOrd="0" presId="urn:microsoft.com/office/officeart/2005/8/layout/cycle7"/>
    <dgm:cxn modelId="{D19837B9-E952-4D13-B202-16DDB4150C6F}" type="presParOf" srcId="{2C560CE9-A4AE-419F-BCEE-223E512ED15E}" destId="{9C192BCF-A3B0-49D9-BB25-F74F95E94713}" srcOrd="0" destOrd="0" presId="urn:microsoft.com/office/officeart/2005/8/layout/cycle7"/>
    <dgm:cxn modelId="{6AF84D76-6C5A-48E4-B144-7C3295490EFC}" type="presParOf" srcId="{38D20641-6F33-43A0-9DAB-2825E756D16C}" destId="{B01122AC-75E5-4EBF-9DF6-BF449C2FF3F3}" srcOrd="4" destOrd="0" presId="urn:microsoft.com/office/officeart/2005/8/layout/cycle7"/>
    <dgm:cxn modelId="{D6F4B797-2E2B-4E0C-B259-8C9B9F3C21FF}" type="presParOf" srcId="{38D20641-6F33-43A0-9DAB-2825E756D16C}" destId="{40E353E6-DFA5-4A67-B34E-B6E33AE569D5}" srcOrd="5" destOrd="0" presId="urn:microsoft.com/office/officeart/2005/8/layout/cycle7"/>
    <dgm:cxn modelId="{733F4482-8CFF-4E9C-BC5F-7064158AC8C0}" type="presParOf" srcId="{40E353E6-DFA5-4A67-B34E-B6E33AE569D5}" destId="{6F37071F-9355-4A83-896A-2C4C1C9353BE}" srcOrd="0" destOrd="0" presId="urn:microsoft.com/office/officeart/2005/8/layout/cycle7"/>
  </dgm:cxnLst>
  <dgm:bg/>
  <dgm:whole/>
  <dgm:extLst>
    <a:ext uri="http://schemas.microsoft.com/office/drawing/2008/diagram"/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03B9197-51D5-4F9E-BF9D-1FA3BD8DC020}" type="doc">
      <dgm:prSet loTypeId="urn:microsoft.com/office/officeart/2005/8/layout/vList6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8F3C1F9-93D2-41F0-8F92-61A4470A7DCA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1">
                  <a:lumMod val="75000"/>
                </a:schemeClr>
              </a:solidFill>
            </a:rPr>
            <a:t>Рассказы, отражающие коллективный опыт детей </a:t>
          </a:r>
          <a:endParaRPr lang="ru-RU" b="1" i="1" dirty="0">
            <a:solidFill>
              <a:schemeClr val="accent1">
                <a:lumMod val="75000"/>
              </a:schemeClr>
            </a:solidFill>
          </a:endParaRPr>
        </a:p>
      </dgm:t>
    </dgm:pt>
    <dgm:pt modelId="{D717FC05-D313-45AF-870B-8AA00FCD4BCD}" type="parTrans" cxnId="{58179CD2-43F7-40DF-8DBD-2EDE96504308}">
      <dgm:prSet/>
      <dgm:spPr/>
      <dgm:t>
        <a:bodyPr/>
        <a:lstStyle/>
        <a:p>
          <a:endParaRPr lang="ru-RU"/>
        </a:p>
      </dgm:t>
    </dgm:pt>
    <dgm:pt modelId="{85F1E3CF-B736-4D1F-B300-62510F9DFA1F}" type="sibTrans" cxnId="{58179CD2-43F7-40DF-8DBD-2EDE96504308}">
      <dgm:prSet/>
      <dgm:spPr/>
      <dgm:t>
        <a:bodyPr/>
        <a:lstStyle/>
        <a:p>
          <a:endParaRPr lang="ru-RU"/>
        </a:p>
      </dgm:t>
    </dgm:pt>
    <dgm:pt modelId="{9A1CF8EA-187A-4760-9EC9-91DA823E46C4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о событиях, в которых принимали участие все дети (экскурсия на почту)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C5E31744-9FF4-4A7D-8E90-0430C88FB1E7}" type="parTrans" cxnId="{80177220-EE47-4EB0-AFE7-04E08AE76800}">
      <dgm:prSet/>
      <dgm:spPr/>
      <dgm:t>
        <a:bodyPr/>
        <a:lstStyle/>
        <a:p>
          <a:endParaRPr lang="ru-RU"/>
        </a:p>
      </dgm:t>
    </dgm:pt>
    <dgm:pt modelId="{42798241-ED66-4266-A58E-86B2352B22F6}" type="sibTrans" cxnId="{80177220-EE47-4EB0-AFE7-04E08AE76800}">
      <dgm:prSet/>
      <dgm:spPr/>
      <dgm:t>
        <a:bodyPr/>
        <a:lstStyle/>
        <a:p>
          <a:endParaRPr lang="ru-RU"/>
        </a:p>
      </dgm:t>
    </dgm:pt>
    <dgm:pt modelId="{3B403AD2-6825-43CA-93DB-3C8ECEB48A3D}">
      <dgm:prSet phldrT="[Текст]"/>
      <dgm:spPr/>
      <dgm:t>
        <a:bodyPr/>
        <a:lstStyle/>
        <a:p>
          <a:r>
            <a:rPr lang="ru-RU" b="1" i="1" dirty="0" smtClean="0">
              <a:solidFill>
                <a:srgbClr val="002060"/>
              </a:solidFill>
            </a:rPr>
            <a:t>Рассказы, отражающие индивидуальный опыт детей </a:t>
          </a:r>
          <a:endParaRPr lang="ru-RU" b="1" i="1" dirty="0">
            <a:solidFill>
              <a:srgbClr val="002060"/>
            </a:solidFill>
          </a:endParaRPr>
        </a:p>
      </dgm:t>
    </dgm:pt>
    <dgm:pt modelId="{5E6BADE5-BA60-4499-982F-3007E334DA77}" type="parTrans" cxnId="{536012B1-6566-4DAE-8A35-399C9F3152B6}">
      <dgm:prSet/>
      <dgm:spPr/>
      <dgm:t>
        <a:bodyPr/>
        <a:lstStyle/>
        <a:p>
          <a:endParaRPr lang="ru-RU"/>
        </a:p>
      </dgm:t>
    </dgm:pt>
    <dgm:pt modelId="{215FB477-F3B5-47D0-AC57-76D40823F69E}" type="sibTrans" cxnId="{536012B1-6566-4DAE-8A35-399C9F3152B6}">
      <dgm:prSet/>
      <dgm:spPr/>
      <dgm:t>
        <a:bodyPr/>
        <a:lstStyle/>
        <a:p>
          <a:endParaRPr lang="ru-RU"/>
        </a:p>
      </dgm:t>
    </dgm:pt>
    <dgm:pt modelId="{9A07B631-20B2-4BD1-98D9-3682CB07A66B}">
      <dgm:prSet phldrT="[Текст]"/>
      <dgm:spPr/>
      <dgm:t>
        <a:bodyPr/>
        <a:lstStyle/>
        <a:p>
          <a:r>
            <a:rPr lang="ru-RU" dirty="0" smtClean="0">
              <a:solidFill>
                <a:srgbClr val="0070C0"/>
              </a:solidFill>
            </a:rPr>
            <a:t>«Расскажи, как ты провел выходной день»; «Расскажи о своем доме»</a:t>
          </a:r>
          <a:endParaRPr lang="ru-RU" dirty="0">
            <a:solidFill>
              <a:srgbClr val="0070C0"/>
            </a:solidFill>
          </a:endParaRPr>
        </a:p>
      </dgm:t>
    </dgm:pt>
    <dgm:pt modelId="{4FF9BC8F-3701-40AE-8A99-18A97CCBFE85}" type="parTrans" cxnId="{5B870B00-0CC8-44FF-9800-13610769F5C7}">
      <dgm:prSet/>
      <dgm:spPr/>
      <dgm:t>
        <a:bodyPr/>
        <a:lstStyle/>
        <a:p>
          <a:endParaRPr lang="ru-RU"/>
        </a:p>
      </dgm:t>
    </dgm:pt>
    <dgm:pt modelId="{D156E7A4-1DDE-476F-A33E-5F83491E2D0A}" type="sibTrans" cxnId="{5B870B00-0CC8-44FF-9800-13610769F5C7}">
      <dgm:prSet/>
      <dgm:spPr/>
      <dgm:t>
        <a:bodyPr/>
        <a:lstStyle/>
        <a:p>
          <a:endParaRPr lang="ru-RU"/>
        </a:p>
      </dgm:t>
    </dgm:pt>
    <dgm:pt modelId="{4E6828A5-DFB9-4469-95F3-D2CF6BC3CEF5}" type="pres">
      <dgm:prSet presAssocID="{A03B9197-51D5-4F9E-BF9D-1FA3BD8DC020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6F40B2A-89B9-4A71-BB93-3B71D31B9534}" type="pres">
      <dgm:prSet presAssocID="{78F3C1F9-93D2-41F0-8F92-61A4470A7DCA}" presName="linNode" presStyleCnt="0"/>
      <dgm:spPr/>
    </dgm:pt>
    <dgm:pt modelId="{1BBB5A83-664E-4801-B069-ACAC894DA750}" type="pres">
      <dgm:prSet presAssocID="{78F3C1F9-93D2-41F0-8F92-61A4470A7DCA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DF50F-A45A-4697-B667-0FC5FDFAA6C6}" type="pres">
      <dgm:prSet presAssocID="{78F3C1F9-93D2-41F0-8F92-61A4470A7DCA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BD1618-A4A5-48F5-9F0C-B0F5EB4F6D3E}" type="pres">
      <dgm:prSet presAssocID="{85F1E3CF-B736-4D1F-B300-62510F9DFA1F}" presName="spacing" presStyleCnt="0"/>
      <dgm:spPr/>
    </dgm:pt>
    <dgm:pt modelId="{D2E2D225-3717-4C98-B87F-96BD43BD1B64}" type="pres">
      <dgm:prSet presAssocID="{3B403AD2-6825-43CA-93DB-3C8ECEB48A3D}" presName="linNode" presStyleCnt="0"/>
      <dgm:spPr/>
    </dgm:pt>
    <dgm:pt modelId="{E1786D31-0C03-4863-81FA-F5A5A87E4E63}" type="pres">
      <dgm:prSet presAssocID="{3B403AD2-6825-43CA-93DB-3C8ECEB48A3D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C9CBEA-FF89-4C6A-ACEF-5D44F858967F}" type="pres">
      <dgm:prSet presAssocID="{3B403AD2-6825-43CA-93DB-3C8ECEB48A3D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B8AFCF-ABB9-4040-BBF6-193797CC3776}" type="presOf" srcId="{3B403AD2-6825-43CA-93DB-3C8ECEB48A3D}" destId="{E1786D31-0C03-4863-81FA-F5A5A87E4E63}" srcOrd="0" destOrd="0" presId="urn:microsoft.com/office/officeart/2005/8/layout/vList6"/>
    <dgm:cxn modelId="{536012B1-6566-4DAE-8A35-399C9F3152B6}" srcId="{A03B9197-51D5-4F9E-BF9D-1FA3BD8DC020}" destId="{3B403AD2-6825-43CA-93DB-3C8ECEB48A3D}" srcOrd="1" destOrd="0" parTransId="{5E6BADE5-BA60-4499-982F-3007E334DA77}" sibTransId="{215FB477-F3B5-47D0-AC57-76D40823F69E}"/>
    <dgm:cxn modelId="{5B870B00-0CC8-44FF-9800-13610769F5C7}" srcId="{3B403AD2-6825-43CA-93DB-3C8ECEB48A3D}" destId="{9A07B631-20B2-4BD1-98D9-3682CB07A66B}" srcOrd="0" destOrd="0" parTransId="{4FF9BC8F-3701-40AE-8A99-18A97CCBFE85}" sibTransId="{D156E7A4-1DDE-476F-A33E-5F83491E2D0A}"/>
    <dgm:cxn modelId="{FA8908A2-A355-46E4-B507-C7C4FBBAC969}" type="presOf" srcId="{A03B9197-51D5-4F9E-BF9D-1FA3BD8DC020}" destId="{4E6828A5-DFB9-4469-95F3-D2CF6BC3CEF5}" srcOrd="0" destOrd="0" presId="urn:microsoft.com/office/officeart/2005/8/layout/vList6"/>
    <dgm:cxn modelId="{80177220-EE47-4EB0-AFE7-04E08AE76800}" srcId="{78F3C1F9-93D2-41F0-8F92-61A4470A7DCA}" destId="{9A1CF8EA-187A-4760-9EC9-91DA823E46C4}" srcOrd="0" destOrd="0" parTransId="{C5E31744-9FF4-4A7D-8E90-0430C88FB1E7}" sibTransId="{42798241-ED66-4266-A58E-86B2352B22F6}"/>
    <dgm:cxn modelId="{8E677A27-AA8D-4637-8679-412671239F0D}" type="presOf" srcId="{9A1CF8EA-187A-4760-9EC9-91DA823E46C4}" destId="{BFADF50F-A45A-4697-B667-0FC5FDFAA6C6}" srcOrd="0" destOrd="0" presId="urn:microsoft.com/office/officeart/2005/8/layout/vList6"/>
    <dgm:cxn modelId="{5F112AE7-C977-4BED-9A1C-A3684C705EF4}" type="presOf" srcId="{9A07B631-20B2-4BD1-98D9-3682CB07A66B}" destId="{0BC9CBEA-FF89-4C6A-ACEF-5D44F858967F}" srcOrd="0" destOrd="0" presId="urn:microsoft.com/office/officeart/2005/8/layout/vList6"/>
    <dgm:cxn modelId="{A9568354-B3FE-4A81-85FD-3A6482F8C0D0}" type="presOf" srcId="{78F3C1F9-93D2-41F0-8F92-61A4470A7DCA}" destId="{1BBB5A83-664E-4801-B069-ACAC894DA750}" srcOrd="0" destOrd="0" presId="urn:microsoft.com/office/officeart/2005/8/layout/vList6"/>
    <dgm:cxn modelId="{58179CD2-43F7-40DF-8DBD-2EDE96504308}" srcId="{A03B9197-51D5-4F9E-BF9D-1FA3BD8DC020}" destId="{78F3C1F9-93D2-41F0-8F92-61A4470A7DCA}" srcOrd="0" destOrd="0" parTransId="{D717FC05-D313-45AF-870B-8AA00FCD4BCD}" sibTransId="{85F1E3CF-B736-4D1F-B300-62510F9DFA1F}"/>
    <dgm:cxn modelId="{7E418B50-CEE8-4D99-990D-3CBEA41649AA}" type="presParOf" srcId="{4E6828A5-DFB9-4469-95F3-D2CF6BC3CEF5}" destId="{16F40B2A-89B9-4A71-BB93-3B71D31B9534}" srcOrd="0" destOrd="0" presId="urn:microsoft.com/office/officeart/2005/8/layout/vList6"/>
    <dgm:cxn modelId="{F2493DF7-4E52-4688-BB4D-E6E51E138FA3}" type="presParOf" srcId="{16F40B2A-89B9-4A71-BB93-3B71D31B9534}" destId="{1BBB5A83-664E-4801-B069-ACAC894DA750}" srcOrd="0" destOrd="0" presId="urn:microsoft.com/office/officeart/2005/8/layout/vList6"/>
    <dgm:cxn modelId="{F1CBC3A3-1DB1-4F9E-BA3F-EB69ABC0600E}" type="presParOf" srcId="{16F40B2A-89B9-4A71-BB93-3B71D31B9534}" destId="{BFADF50F-A45A-4697-B667-0FC5FDFAA6C6}" srcOrd="1" destOrd="0" presId="urn:microsoft.com/office/officeart/2005/8/layout/vList6"/>
    <dgm:cxn modelId="{A0C2DA63-7ACA-468E-B258-4CB60C09CD2F}" type="presParOf" srcId="{4E6828A5-DFB9-4469-95F3-D2CF6BC3CEF5}" destId="{54BD1618-A4A5-48F5-9F0C-B0F5EB4F6D3E}" srcOrd="1" destOrd="0" presId="urn:microsoft.com/office/officeart/2005/8/layout/vList6"/>
    <dgm:cxn modelId="{CF9D6D01-B281-410B-9BD2-E1E16C134CA0}" type="presParOf" srcId="{4E6828A5-DFB9-4469-95F3-D2CF6BC3CEF5}" destId="{D2E2D225-3717-4C98-B87F-96BD43BD1B64}" srcOrd="2" destOrd="0" presId="urn:microsoft.com/office/officeart/2005/8/layout/vList6"/>
    <dgm:cxn modelId="{D66EAA2F-57C9-43E0-9BD7-DD263DB70A7D}" type="presParOf" srcId="{D2E2D225-3717-4C98-B87F-96BD43BD1B64}" destId="{E1786D31-0C03-4863-81FA-F5A5A87E4E63}" srcOrd="0" destOrd="0" presId="urn:microsoft.com/office/officeart/2005/8/layout/vList6"/>
    <dgm:cxn modelId="{0FF59F7F-EDCD-4859-B9F5-6EBED92D772A}" type="presParOf" srcId="{D2E2D225-3717-4C98-B87F-96BD43BD1B64}" destId="{0BC9CBEA-FF89-4C6A-ACEF-5D44F858967F}" srcOrd="1" destOrd="0" presId="urn:microsoft.com/office/officeart/2005/8/layout/vList6"/>
  </dgm:cxnLst>
  <dgm:bg/>
  <dgm:whole/>
  <dgm:extLst>
    <a:ext uri="http://schemas.microsoft.com/office/drawing/2008/diagram"/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3E72190-307B-4127-A4E2-06EE819899A6}" type="doc">
      <dgm:prSet loTypeId="urn:microsoft.com/office/officeart/2011/layout/HexagonRadial" loCatId="cycle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AF7277C-E4E7-4839-8BE6-6904A84D8C8B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вспомогательные вопросы</a:t>
          </a:r>
          <a:endParaRPr lang="ru-RU" sz="18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B4B916-6776-4311-88A4-04AC5E8BC17D}" type="parTrans" cxnId="{EE3144D9-0B97-416D-8585-A42A76FB597A}">
      <dgm:prSet/>
      <dgm:spPr/>
      <dgm:t>
        <a:bodyPr/>
        <a:lstStyle/>
        <a:p>
          <a:endParaRPr lang="ru-RU"/>
        </a:p>
      </dgm:t>
    </dgm:pt>
    <dgm:pt modelId="{BE90DC9F-33E5-42D8-9FB7-3B90AF32D78E}" type="sibTrans" cxnId="{EE3144D9-0B97-416D-8585-A42A76FB597A}">
      <dgm:prSet/>
      <dgm:spPr/>
      <dgm:t>
        <a:bodyPr/>
        <a:lstStyle/>
        <a:p>
          <a:endParaRPr lang="ru-RU"/>
        </a:p>
      </dgm:t>
    </dgm:pt>
    <dgm:pt modelId="{BCB6E215-38DD-460E-8943-5A611A010F7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образец рассказа воспитателя</a:t>
          </a:r>
          <a:endParaRPr lang="ru-RU" sz="18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E2337F-B322-469D-9588-B2E78DDFDFA4}" type="parTrans" cxnId="{ACB99BF3-935E-4134-ABBE-7631021E9547}">
      <dgm:prSet/>
      <dgm:spPr/>
      <dgm:t>
        <a:bodyPr/>
        <a:lstStyle/>
        <a:p>
          <a:endParaRPr lang="ru-RU"/>
        </a:p>
      </dgm:t>
    </dgm:pt>
    <dgm:pt modelId="{AA195C3A-4B71-4383-BEC4-DCD1470DA9A6}" type="sibTrans" cxnId="{ACB99BF3-935E-4134-ABBE-7631021E9547}">
      <dgm:prSet/>
      <dgm:spPr/>
      <dgm:t>
        <a:bodyPr/>
        <a:lstStyle/>
        <a:p>
          <a:endParaRPr lang="ru-RU"/>
        </a:p>
      </dgm:t>
    </dgm:pt>
    <dgm:pt modelId="{D0571E6F-15C4-438B-8FE5-937D9F97349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 рассказа</a:t>
          </a:r>
          <a:endParaRPr lang="ru-RU" sz="20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15D7CE-4387-4EC6-A417-27A9CCE8DC90}" type="parTrans" cxnId="{56F7EEEC-BFF0-4984-8FAB-6B7ACA62133E}">
      <dgm:prSet/>
      <dgm:spPr/>
      <dgm:t>
        <a:bodyPr/>
        <a:lstStyle/>
        <a:p>
          <a:endParaRPr lang="ru-RU"/>
        </a:p>
      </dgm:t>
    </dgm:pt>
    <dgm:pt modelId="{454F0329-F983-46D2-866A-7EE7E51D47CA}" type="sibTrans" cxnId="{56F7EEEC-BFF0-4984-8FAB-6B7ACA62133E}">
      <dgm:prSet/>
      <dgm:spPr/>
      <dgm:t>
        <a:bodyPr/>
        <a:lstStyle/>
        <a:p>
          <a:endParaRPr lang="ru-RU"/>
        </a:p>
      </dgm:t>
    </dgm:pt>
    <dgm:pt modelId="{2C974B76-EAB2-45A5-912E-81135AB54064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совместный рассказ воспитателя и ребенка </a:t>
          </a:r>
          <a:endParaRPr lang="ru-RU" sz="18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5B24C6-0BB6-4FA7-9E6B-49B308032BDF}" type="parTrans" cxnId="{1E9B6AAD-C946-4B6B-9C10-592402505564}">
      <dgm:prSet/>
      <dgm:spPr/>
      <dgm:t>
        <a:bodyPr/>
        <a:lstStyle/>
        <a:p>
          <a:endParaRPr lang="ru-RU"/>
        </a:p>
      </dgm:t>
    </dgm:pt>
    <dgm:pt modelId="{9D1A240A-1DB5-4588-A6AF-E165525B68D9}" type="sibTrans" cxnId="{1E9B6AAD-C946-4B6B-9C10-592402505564}">
      <dgm:prSet/>
      <dgm:spPr/>
      <dgm:t>
        <a:bodyPr/>
        <a:lstStyle/>
        <a:p>
          <a:endParaRPr lang="ru-RU"/>
        </a:p>
      </dgm:t>
    </dgm:pt>
    <dgm:pt modelId="{01C6F3E8-E13B-43A6-827A-F89DC01477B8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подсказ нужного слова</a:t>
          </a:r>
          <a:endParaRPr lang="ru-RU" sz="24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0D54D7-E712-4816-A9CC-A8ED29BDF147}" type="parTrans" cxnId="{DD46137C-FE6B-4B01-B602-D9524447F142}">
      <dgm:prSet/>
      <dgm:spPr/>
      <dgm:t>
        <a:bodyPr/>
        <a:lstStyle/>
        <a:p>
          <a:endParaRPr lang="ru-RU"/>
        </a:p>
      </dgm:t>
    </dgm:pt>
    <dgm:pt modelId="{8F669AA4-4E4E-4E72-BCD6-B2249191A90D}" type="sibTrans" cxnId="{DD46137C-FE6B-4B01-B602-D9524447F142}">
      <dgm:prSet/>
      <dgm:spPr/>
      <dgm:t>
        <a:bodyPr/>
        <a:lstStyle/>
        <a:p>
          <a:endParaRPr lang="ru-RU"/>
        </a:p>
      </dgm:t>
    </dgm:pt>
    <dgm:pt modelId="{1F8BCF9C-FAAC-40C7-AFE2-85EDC7A3985C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анализ и оценка детских рассказов</a:t>
          </a:r>
          <a:endParaRPr lang="ru-RU" sz="20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0B6D9B-2702-4F1C-BA33-063AB70CCD17}" type="parTrans" cxnId="{FF6166EF-F805-4341-9C60-59097A004BDA}">
      <dgm:prSet/>
      <dgm:spPr/>
      <dgm:t>
        <a:bodyPr/>
        <a:lstStyle/>
        <a:p>
          <a:endParaRPr lang="ru-RU"/>
        </a:p>
      </dgm:t>
    </dgm:pt>
    <dgm:pt modelId="{FB8DCBFA-5C9A-4D7C-8DCC-9371480318AC}" type="sibTrans" cxnId="{FF6166EF-F805-4341-9C60-59097A004BDA}">
      <dgm:prSet/>
      <dgm:spPr/>
      <dgm:t>
        <a:bodyPr/>
        <a:lstStyle/>
        <a:p>
          <a:endParaRPr lang="ru-RU"/>
        </a:p>
      </dgm:t>
    </dgm:pt>
    <dgm:pt modelId="{06C7F227-71E7-401C-8D02-0E074256EF4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указания</a:t>
          </a:r>
          <a:endParaRPr lang="ru-RU" sz="24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5B3606-8DEF-4490-ACB9-8FE06BAB58E4}" type="sibTrans" cxnId="{0A3BEEE9-7B56-4711-A679-D8F40889E8C7}">
      <dgm:prSet/>
      <dgm:spPr/>
      <dgm:t>
        <a:bodyPr/>
        <a:lstStyle/>
        <a:p>
          <a:endParaRPr lang="ru-RU"/>
        </a:p>
      </dgm:t>
    </dgm:pt>
    <dgm:pt modelId="{D235A96F-8DAA-440F-B60C-5BD815D5BBDB}" type="parTrans" cxnId="{0A3BEEE9-7B56-4711-A679-D8F40889E8C7}">
      <dgm:prSet/>
      <dgm:spPr/>
      <dgm:t>
        <a:bodyPr/>
        <a:lstStyle/>
        <a:p>
          <a:endParaRPr lang="ru-RU"/>
        </a:p>
      </dgm:t>
    </dgm:pt>
    <dgm:pt modelId="{6CD41A92-DB71-45D0-B21F-A53ED7604715}" type="pres">
      <dgm:prSet presAssocID="{23E72190-307B-4127-A4E2-06EE819899A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4A7DBB8-5136-4016-99EB-8602EBE79261}" type="pres">
      <dgm:prSet presAssocID="{DAF7277C-E4E7-4839-8BE6-6904A84D8C8B}" presName="Parent" presStyleLbl="node0" presStyleIdx="0" presStyleCnt="1" custScaleX="120154" custScaleY="74170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81BC3224-7C2B-49B6-801A-CF5BFCA8D590}" type="pres">
      <dgm:prSet presAssocID="{BCB6E215-38DD-460E-8943-5A611A010F71}" presName="Accent1" presStyleCnt="0"/>
      <dgm:spPr/>
    </dgm:pt>
    <dgm:pt modelId="{1546333C-9D3E-4701-863D-FA3FD2169CFC}" type="pres">
      <dgm:prSet presAssocID="{BCB6E215-38DD-460E-8943-5A611A010F71}" presName="Accent" presStyleLbl="bgShp" presStyleIdx="0" presStyleCnt="6"/>
      <dgm:spPr/>
    </dgm:pt>
    <dgm:pt modelId="{80E6A0DD-B642-44AC-B459-AC24AAED757E}" type="pres">
      <dgm:prSet presAssocID="{BCB6E215-38DD-460E-8943-5A611A010F71}" presName="Child1" presStyleLbl="node1" presStyleIdx="0" presStyleCnt="6" custScaleX="1348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023A1C-E906-45FD-A2B2-7693EB456960}" type="pres">
      <dgm:prSet presAssocID="{D0571E6F-15C4-438B-8FE5-937D9F97349F}" presName="Accent2" presStyleCnt="0"/>
      <dgm:spPr/>
    </dgm:pt>
    <dgm:pt modelId="{68F49B4E-23DC-4110-9F09-65E30A81D6D9}" type="pres">
      <dgm:prSet presAssocID="{D0571E6F-15C4-438B-8FE5-937D9F97349F}" presName="Accent" presStyleLbl="bgShp" presStyleIdx="1" presStyleCnt="6"/>
      <dgm:spPr/>
    </dgm:pt>
    <dgm:pt modelId="{1FA56157-C2AD-425A-B687-173B966D292A}" type="pres">
      <dgm:prSet presAssocID="{D0571E6F-15C4-438B-8FE5-937D9F97349F}" presName="Child2" presStyleLbl="node1" presStyleIdx="1" presStyleCnt="6" custScaleX="143724" custLinFactNeighborX="68500" custLinFactNeighborY="-27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1D5E6B-211E-43CD-932B-D3EDD6C2DBD2}" type="pres">
      <dgm:prSet presAssocID="{2C974B76-EAB2-45A5-912E-81135AB54064}" presName="Accent3" presStyleCnt="0"/>
      <dgm:spPr/>
    </dgm:pt>
    <dgm:pt modelId="{0DD71A3D-D05A-4350-B811-93B6A80F1ED0}" type="pres">
      <dgm:prSet presAssocID="{2C974B76-EAB2-45A5-912E-81135AB54064}" presName="Accent" presStyleLbl="bgShp" presStyleIdx="2" presStyleCnt="6"/>
      <dgm:spPr/>
    </dgm:pt>
    <dgm:pt modelId="{AB334439-E290-4BE4-8240-AF2B70E6E134}" type="pres">
      <dgm:prSet presAssocID="{2C974B76-EAB2-45A5-912E-81135AB54064}" presName="Child3" presStyleLbl="node1" presStyleIdx="2" presStyleCnt="6" custScaleX="154085" custLinFactNeighborX="68439" custLinFactNeighborY="-59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034A4-C8FF-4739-A0E6-FA2083811D09}" type="pres">
      <dgm:prSet presAssocID="{06C7F227-71E7-401C-8D02-0E074256EF4C}" presName="Accent4" presStyleCnt="0"/>
      <dgm:spPr/>
    </dgm:pt>
    <dgm:pt modelId="{20D5B188-AD93-47EE-9C8E-E7CE53A9B2F0}" type="pres">
      <dgm:prSet presAssocID="{06C7F227-71E7-401C-8D02-0E074256EF4C}" presName="Accent" presStyleLbl="bgShp" presStyleIdx="3" presStyleCnt="6"/>
      <dgm:spPr/>
    </dgm:pt>
    <dgm:pt modelId="{3F91EFDF-B1B5-4E13-8F94-D7BB6417921D}" type="pres">
      <dgm:prSet presAssocID="{06C7F227-71E7-401C-8D02-0E074256EF4C}" presName="Child4" presStyleLbl="node1" presStyleIdx="3" presStyleCnt="6" custScaleX="1470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192C00-499B-44A2-9A84-58BE11CF7AFE}" type="pres">
      <dgm:prSet presAssocID="{01C6F3E8-E13B-43A6-827A-F89DC01477B8}" presName="Accent5" presStyleCnt="0"/>
      <dgm:spPr/>
    </dgm:pt>
    <dgm:pt modelId="{813E11A2-FDB2-4732-BCBD-1E20CB472119}" type="pres">
      <dgm:prSet presAssocID="{01C6F3E8-E13B-43A6-827A-F89DC01477B8}" presName="Accent" presStyleLbl="bgShp" presStyleIdx="4" presStyleCnt="6"/>
      <dgm:spPr/>
    </dgm:pt>
    <dgm:pt modelId="{8A6F7178-33E5-48EA-A981-B869B280B61E}" type="pres">
      <dgm:prSet presAssocID="{01C6F3E8-E13B-43A6-827A-F89DC01477B8}" presName="Child5" presStyleLbl="node1" presStyleIdx="4" presStyleCnt="6" custScaleX="142083" custLinFactNeighborX="-68776" custLinFactNeighborY="-147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20839D-2A60-4D5C-A481-30FC70C6DBD3}" type="pres">
      <dgm:prSet presAssocID="{1F8BCF9C-FAAC-40C7-AFE2-85EDC7A3985C}" presName="Accent6" presStyleCnt="0"/>
      <dgm:spPr/>
    </dgm:pt>
    <dgm:pt modelId="{7F3E7868-A9B6-4B20-B3C6-6F9ABCA85E30}" type="pres">
      <dgm:prSet presAssocID="{1F8BCF9C-FAAC-40C7-AFE2-85EDC7A3985C}" presName="Accent" presStyleLbl="bgShp" presStyleIdx="5" presStyleCnt="6"/>
      <dgm:spPr/>
    </dgm:pt>
    <dgm:pt modelId="{E894EE56-CB37-4D35-92DC-3AF415DFF95F}" type="pres">
      <dgm:prSet presAssocID="{1F8BCF9C-FAAC-40C7-AFE2-85EDC7A3985C}" presName="Child6" presStyleLbl="node1" presStyleIdx="5" presStyleCnt="6" custScaleX="133277" custLinFactNeighborX="-73179" custLinFactNeighborY="-25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8647EB-6EA6-45E4-98F1-93EAD9D44F7D}" type="presOf" srcId="{D0571E6F-15C4-438B-8FE5-937D9F97349F}" destId="{1FA56157-C2AD-425A-B687-173B966D292A}" srcOrd="0" destOrd="0" presId="urn:microsoft.com/office/officeart/2011/layout/HexagonRadial"/>
    <dgm:cxn modelId="{68F8C635-2AEF-47A1-940B-14112987D4A1}" type="presOf" srcId="{2C974B76-EAB2-45A5-912E-81135AB54064}" destId="{AB334439-E290-4BE4-8240-AF2B70E6E134}" srcOrd="0" destOrd="0" presId="urn:microsoft.com/office/officeart/2011/layout/HexagonRadial"/>
    <dgm:cxn modelId="{C0A6176D-4217-4CCD-892F-FD734386C1BF}" type="presOf" srcId="{DAF7277C-E4E7-4839-8BE6-6904A84D8C8B}" destId="{B4A7DBB8-5136-4016-99EB-8602EBE79261}" srcOrd="0" destOrd="0" presId="urn:microsoft.com/office/officeart/2011/layout/HexagonRadial"/>
    <dgm:cxn modelId="{ACB99BF3-935E-4134-ABBE-7631021E9547}" srcId="{DAF7277C-E4E7-4839-8BE6-6904A84D8C8B}" destId="{BCB6E215-38DD-460E-8943-5A611A010F71}" srcOrd="0" destOrd="0" parTransId="{A2E2337F-B322-469D-9588-B2E78DDFDFA4}" sibTransId="{AA195C3A-4B71-4383-BEC4-DCD1470DA9A6}"/>
    <dgm:cxn modelId="{5CD721C4-9D71-433D-945C-4AE9574A0F17}" type="presOf" srcId="{06C7F227-71E7-401C-8D02-0E074256EF4C}" destId="{3F91EFDF-B1B5-4E13-8F94-D7BB6417921D}" srcOrd="0" destOrd="0" presId="urn:microsoft.com/office/officeart/2011/layout/HexagonRadial"/>
    <dgm:cxn modelId="{8BA6FB77-7A1C-44B9-A438-5F9958C67844}" type="presOf" srcId="{BCB6E215-38DD-460E-8943-5A611A010F71}" destId="{80E6A0DD-B642-44AC-B459-AC24AAED757E}" srcOrd="0" destOrd="0" presId="urn:microsoft.com/office/officeart/2011/layout/HexagonRadial"/>
    <dgm:cxn modelId="{184B5A52-62D8-4277-8D14-B45A69C63E62}" type="presOf" srcId="{1F8BCF9C-FAAC-40C7-AFE2-85EDC7A3985C}" destId="{E894EE56-CB37-4D35-92DC-3AF415DFF95F}" srcOrd="0" destOrd="0" presId="urn:microsoft.com/office/officeart/2011/layout/HexagonRadial"/>
    <dgm:cxn modelId="{7CFF3B91-4A1D-4E81-B75C-AFBCF8524405}" type="presOf" srcId="{23E72190-307B-4127-A4E2-06EE819899A6}" destId="{6CD41A92-DB71-45D0-B21F-A53ED7604715}" srcOrd="0" destOrd="0" presId="urn:microsoft.com/office/officeart/2011/layout/HexagonRadial"/>
    <dgm:cxn modelId="{EE3144D9-0B97-416D-8585-A42A76FB597A}" srcId="{23E72190-307B-4127-A4E2-06EE819899A6}" destId="{DAF7277C-E4E7-4839-8BE6-6904A84D8C8B}" srcOrd="0" destOrd="0" parTransId="{89B4B916-6776-4311-88A4-04AC5E8BC17D}" sibTransId="{BE90DC9F-33E5-42D8-9FB7-3B90AF32D78E}"/>
    <dgm:cxn modelId="{8BB677D6-A7AD-447B-A554-B53F846237D3}" type="presOf" srcId="{01C6F3E8-E13B-43A6-827A-F89DC01477B8}" destId="{8A6F7178-33E5-48EA-A981-B869B280B61E}" srcOrd="0" destOrd="0" presId="urn:microsoft.com/office/officeart/2011/layout/HexagonRadial"/>
    <dgm:cxn modelId="{0A3BEEE9-7B56-4711-A679-D8F40889E8C7}" srcId="{DAF7277C-E4E7-4839-8BE6-6904A84D8C8B}" destId="{06C7F227-71E7-401C-8D02-0E074256EF4C}" srcOrd="3" destOrd="0" parTransId="{D235A96F-8DAA-440F-B60C-5BD815D5BBDB}" sibTransId="{535B3606-8DEF-4490-ACB9-8FE06BAB58E4}"/>
    <dgm:cxn modelId="{DD46137C-FE6B-4B01-B602-D9524447F142}" srcId="{DAF7277C-E4E7-4839-8BE6-6904A84D8C8B}" destId="{01C6F3E8-E13B-43A6-827A-F89DC01477B8}" srcOrd="4" destOrd="0" parTransId="{C70D54D7-E712-4816-A9CC-A8ED29BDF147}" sibTransId="{8F669AA4-4E4E-4E72-BCD6-B2249191A90D}"/>
    <dgm:cxn modelId="{FF6166EF-F805-4341-9C60-59097A004BDA}" srcId="{DAF7277C-E4E7-4839-8BE6-6904A84D8C8B}" destId="{1F8BCF9C-FAAC-40C7-AFE2-85EDC7A3985C}" srcOrd="5" destOrd="0" parTransId="{190B6D9B-2702-4F1C-BA33-063AB70CCD17}" sibTransId="{FB8DCBFA-5C9A-4D7C-8DCC-9371480318AC}"/>
    <dgm:cxn modelId="{56F7EEEC-BFF0-4984-8FAB-6B7ACA62133E}" srcId="{DAF7277C-E4E7-4839-8BE6-6904A84D8C8B}" destId="{D0571E6F-15C4-438B-8FE5-937D9F97349F}" srcOrd="1" destOrd="0" parTransId="{5115D7CE-4387-4EC6-A417-27A9CCE8DC90}" sibTransId="{454F0329-F983-46D2-866A-7EE7E51D47CA}"/>
    <dgm:cxn modelId="{1E9B6AAD-C946-4B6B-9C10-592402505564}" srcId="{DAF7277C-E4E7-4839-8BE6-6904A84D8C8B}" destId="{2C974B76-EAB2-45A5-912E-81135AB54064}" srcOrd="2" destOrd="0" parTransId="{7D5B24C6-0BB6-4FA7-9E6B-49B308032BDF}" sibTransId="{9D1A240A-1DB5-4588-A6AF-E165525B68D9}"/>
    <dgm:cxn modelId="{B8E85497-3416-422B-90FC-7D12393AD35C}" type="presParOf" srcId="{6CD41A92-DB71-45D0-B21F-A53ED7604715}" destId="{B4A7DBB8-5136-4016-99EB-8602EBE79261}" srcOrd="0" destOrd="0" presId="urn:microsoft.com/office/officeart/2011/layout/HexagonRadial"/>
    <dgm:cxn modelId="{44A028D6-F154-432A-B456-B57362CEA1C3}" type="presParOf" srcId="{6CD41A92-DB71-45D0-B21F-A53ED7604715}" destId="{81BC3224-7C2B-49B6-801A-CF5BFCA8D590}" srcOrd="1" destOrd="0" presId="urn:microsoft.com/office/officeart/2011/layout/HexagonRadial"/>
    <dgm:cxn modelId="{6F3C99D7-6541-41BB-91E9-B681DFE80A71}" type="presParOf" srcId="{81BC3224-7C2B-49B6-801A-CF5BFCA8D590}" destId="{1546333C-9D3E-4701-863D-FA3FD2169CFC}" srcOrd="0" destOrd="0" presId="urn:microsoft.com/office/officeart/2011/layout/HexagonRadial"/>
    <dgm:cxn modelId="{2F3F48DB-BA2E-4052-AD8F-03A56D4900D4}" type="presParOf" srcId="{6CD41A92-DB71-45D0-B21F-A53ED7604715}" destId="{80E6A0DD-B642-44AC-B459-AC24AAED757E}" srcOrd="2" destOrd="0" presId="urn:microsoft.com/office/officeart/2011/layout/HexagonRadial"/>
    <dgm:cxn modelId="{3DC6E37B-B8AB-461A-926C-01EC6B224B5F}" type="presParOf" srcId="{6CD41A92-DB71-45D0-B21F-A53ED7604715}" destId="{4E023A1C-E906-45FD-A2B2-7693EB456960}" srcOrd="3" destOrd="0" presId="urn:microsoft.com/office/officeart/2011/layout/HexagonRadial"/>
    <dgm:cxn modelId="{FD9B2DA1-A534-4F76-97D5-2D4EDA6C6F2E}" type="presParOf" srcId="{4E023A1C-E906-45FD-A2B2-7693EB456960}" destId="{68F49B4E-23DC-4110-9F09-65E30A81D6D9}" srcOrd="0" destOrd="0" presId="urn:microsoft.com/office/officeart/2011/layout/HexagonRadial"/>
    <dgm:cxn modelId="{E54D61CA-0C87-49F3-A274-7A9C2A693E13}" type="presParOf" srcId="{6CD41A92-DB71-45D0-B21F-A53ED7604715}" destId="{1FA56157-C2AD-425A-B687-173B966D292A}" srcOrd="4" destOrd="0" presId="urn:microsoft.com/office/officeart/2011/layout/HexagonRadial"/>
    <dgm:cxn modelId="{5F16E86C-969A-473E-A67E-AAEE28CEDB16}" type="presParOf" srcId="{6CD41A92-DB71-45D0-B21F-A53ED7604715}" destId="{7E1D5E6B-211E-43CD-932B-D3EDD6C2DBD2}" srcOrd="5" destOrd="0" presId="urn:microsoft.com/office/officeart/2011/layout/HexagonRadial"/>
    <dgm:cxn modelId="{CD7C074C-A634-42D9-A074-13E73B119D23}" type="presParOf" srcId="{7E1D5E6B-211E-43CD-932B-D3EDD6C2DBD2}" destId="{0DD71A3D-D05A-4350-B811-93B6A80F1ED0}" srcOrd="0" destOrd="0" presId="urn:microsoft.com/office/officeart/2011/layout/HexagonRadial"/>
    <dgm:cxn modelId="{BF307620-9495-4702-A561-3C391E80FE06}" type="presParOf" srcId="{6CD41A92-DB71-45D0-B21F-A53ED7604715}" destId="{AB334439-E290-4BE4-8240-AF2B70E6E134}" srcOrd="6" destOrd="0" presId="urn:microsoft.com/office/officeart/2011/layout/HexagonRadial"/>
    <dgm:cxn modelId="{6CF990FE-F436-4CE2-B928-96155136C430}" type="presParOf" srcId="{6CD41A92-DB71-45D0-B21F-A53ED7604715}" destId="{E33034A4-C8FF-4739-A0E6-FA2083811D09}" srcOrd="7" destOrd="0" presId="urn:microsoft.com/office/officeart/2011/layout/HexagonRadial"/>
    <dgm:cxn modelId="{0D0427CD-7AC8-4A75-8EAF-DFBE9ED3473B}" type="presParOf" srcId="{E33034A4-C8FF-4739-A0E6-FA2083811D09}" destId="{20D5B188-AD93-47EE-9C8E-E7CE53A9B2F0}" srcOrd="0" destOrd="0" presId="urn:microsoft.com/office/officeart/2011/layout/HexagonRadial"/>
    <dgm:cxn modelId="{ABC6750C-EB95-4928-8F27-8F77A82CDFA6}" type="presParOf" srcId="{6CD41A92-DB71-45D0-B21F-A53ED7604715}" destId="{3F91EFDF-B1B5-4E13-8F94-D7BB6417921D}" srcOrd="8" destOrd="0" presId="urn:microsoft.com/office/officeart/2011/layout/HexagonRadial"/>
    <dgm:cxn modelId="{E109DCA0-B5DE-4BC8-92E6-61D15E2CCD8C}" type="presParOf" srcId="{6CD41A92-DB71-45D0-B21F-A53ED7604715}" destId="{DB192C00-499B-44A2-9A84-58BE11CF7AFE}" srcOrd="9" destOrd="0" presId="urn:microsoft.com/office/officeart/2011/layout/HexagonRadial"/>
    <dgm:cxn modelId="{30EE3CB0-B0D0-4C8C-BAC6-AE536BFC6D07}" type="presParOf" srcId="{DB192C00-499B-44A2-9A84-58BE11CF7AFE}" destId="{813E11A2-FDB2-4732-BCBD-1E20CB472119}" srcOrd="0" destOrd="0" presId="urn:microsoft.com/office/officeart/2011/layout/HexagonRadial"/>
    <dgm:cxn modelId="{5EE70D13-2273-46B7-BDF4-621EF55E0CD7}" type="presParOf" srcId="{6CD41A92-DB71-45D0-B21F-A53ED7604715}" destId="{8A6F7178-33E5-48EA-A981-B869B280B61E}" srcOrd="10" destOrd="0" presId="urn:microsoft.com/office/officeart/2011/layout/HexagonRadial"/>
    <dgm:cxn modelId="{4F6C1074-837D-4350-91EC-EB053FDA9D8A}" type="presParOf" srcId="{6CD41A92-DB71-45D0-B21F-A53ED7604715}" destId="{6C20839D-2A60-4D5C-A481-30FC70C6DBD3}" srcOrd="11" destOrd="0" presId="urn:microsoft.com/office/officeart/2011/layout/HexagonRadial"/>
    <dgm:cxn modelId="{78892935-FF17-49B1-991A-9BFE14F9F181}" type="presParOf" srcId="{6C20839D-2A60-4D5C-A481-30FC70C6DBD3}" destId="{7F3E7868-A9B6-4B20-B3C6-6F9ABCA85E30}" srcOrd="0" destOrd="0" presId="urn:microsoft.com/office/officeart/2011/layout/HexagonRadial"/>
    <dgm:cxn modelId="{BB2F180D-D033-49C4-94A2-48706503A2FE}" type="presParOf" srcId="{6CD41A92-DB71-45D0-B21F-A53ED7604715}" destId="{E894EE56-CB37-4D35-92DC-3AF415DFF95F}" srcOrd="12" destOrd="0" presId="urn:microsoft.com/office/officeart/2011/layout/HexagonRadial"/>
  </dgm:cxnLst>
  <dgm:bg/>
  <dgm:whole/>
  <dgm:extLst>
    <a:ext uri="http://schemas.microsoft.com/office/drawing/2008/diagram"/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7AF5281-5435-4146-BD4D-E474A27204AE}" type="doc">
      <dgm:prSet loTypeId="urn:microsoft.com/office/officeart/2008/layout/RadialCluster" loCatId="cycle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C0EDEAB-FE0F-4454-B801-E21D79C1ED84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5">
                  <a:lumMod val="75000"/>
                </a:schemeClr>
              </a:solidFill>
            </a:rPr>
            <a:t>Формы словесного творчества</a:t>
          </a:r>
          <a:endParaRPr lang="ru-RU" b="1" i="1" dirty="0">
            <a:solidFill>
              <a:schemeClr val="accent5">
                <a:lumMod val="75000"/>
              </a:schemeClr>
            </a:solidFill>
          </a:endParaRPr>
        </a:p>
      </dgm:t>
    </dgm:pt>
    <dgm:pt modelId="{17749DE2-F36D-4226-86D6-B02FBC122541}" type="parTrans" cxnId="{77295928-3EFF-46A4-9FD3-F6E854C5A3A5}">
      <dgm:prSet/>
      <dgm:spPr/>
      <dgm:t>
        <a:bodyPr/>
        <a:lstStyle/>
        <a:p>
          <a:endParaRPr lang="ru-RU"/>
        </a:p>
      </dgm:t>
    </dgm:pt>
    <dgm:pt modelId="{C51051D5-9A91-4345-A62D-04614C663DA4}" type="sibTrans" cxnId="{77295928-3EFF-46A4-9FD3-F6E854C5A3A5}">
      <dgm:prSet/>
      <dgm:spPr/>
      <dgm:t>
        <a:bodyPr/>
        <a:lstStyle/>
        <a:p>
          <a:endParaRPr lang="ru-RU"/>
        </a:p>
      </dgm:t>
    </dgm:pt>
    <dgm:pt modelId="{3AC01C32-634E-4EE7-BD6B-260CB4701B7E}">
      <dgm:prSet phldrT="[Текст]"/>
      <dgm:spPr/>
      <dgm:t>
        <a:bodyPr/>
        <a:lstStyle/>
        <a:p>
          <a:r>
            <a:rPr lang="ru-RU" b="1" dirty="0" smtClean="0">
              <a:solidFill>
                <a:srgbClr val="0070C0"/>
              </a:solidFill>
            </a:rPr>
            <a:t>сочинение рассказов, сказок, описаний</a:t>
          </a:r>
          <a:endParaRPr lang="ru-RU" b="1" dirty="0">
            <a:solidFill>
              <a:srgbClr val="0070C0"/>
            </a:solidFill>
          </a:endParaRPr>
        </a:p>
      </dgm:t>
    </dgm:pt>
    <dgm:pt modelId="{13A78EA2-D596-4C5D-971D-314C1F162778}" type="parTrans" cxnId="{80DABAD1-83B5-46E4-B5D9-E9AEE05865F0}">
      <dgm:prSet/>
      <dgm:spPr/>
      <dgm:t>
        <a:bodyPr/>
        <a:lstStyle/>
        <a:p>
          <a:endParaRPr lang="ru-RU"/>
        </a:p>
      </dgm:t>
    </dgm:pt>
    <dgm:pt modelId="{CFBE8281-0690-4CA0-9D20-FA27368C70DE}" type="sibTrans" cxnId="{80DABAD1-83B5-46E4-B5D9-E9AEE05865F0}">
      <dgm:prSet/>
      <dgm:spPr/>
      <dgm:t>
        <a:bodyPr/>
        <a:lstStyle/>
        <a:p>
          <a:endParaRPr lang="ru-RU"/>
        </a:p>
      </dgm:t>
    </dgm:pt>
    <dgm:pt modelId="{2EB150E6-BE5E-4F68-AD99-0BC88B4FB9F0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словотворчество</a:t>
          </a:r>
          <a:endParaRPr lang="ru-RU" b="1" dirty="0">
            <a:solidFill>
              <a:srgbClr val="002060"/>
            </a:solidFill>
          </a:endParaRPr>
        </a:p>
      </dgm:t>
    </dgm:pt>
    <dgm:pt modelId="{AA09AC3E-FD9A-4684-8063-895EBC0567A4}" type="parTrans" cxnId="{007D269F-C608-42F7-AABE-8164E3DB54CD}">
      <dgm:prSet/>
      <dgm:spPr/>
      <dgm:t>
        <a:bodyPr/>
        <a:lstStyle/>
        <a:p>
          <a:endParaRPr lang="ru-RU"/>
        </a:p>
      </dgm:t>
    </dgm:pt>
    <dgm:pt modelId="{F7BC017E-9BDD-4C4E-853F-DF9C209D2EA2}" type="sibTrans" cxnId="{007D269F-C608-42F7-AABE-8164E3DB54CD}">
      <dgm:prSet/>
      <dgm:spPr/>
      <dgm:t>
        <a:bodyPr/>
        <a:lstStyle/>
        <a:p>
          <a:endParaRPr lang="ru-RU"/>
        </a:p>
      </dgm:t>
    </dgm:pt>
    <dgm:pt modelId="{3A4B00B2-99F5-42D1-A046-495DA2C554FE}">
      <dgm:prSet phldrT="[Текст]"/>
      <dgm:spPr/>
      <dgm:t>
        <a:bodyPr/>
        <a:lstStyle/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</a:rPr>
            <a:t>сочинение стихотворений, загадок, небылиц</a:t>
          </a:r>
          <a:endParaRPr lang="ru-RU" b="1" dirty="0">
            <a:solidFill>
              <a:schemeClr val="accent2">
                <a:lumMod val="50000"/>
              </a:schemeClr>
            </a:solidFill>
          </a:endParaRPr>
        </a:p>
      </dgm:t>
    </dgm:pt>
    <dgm:pt modelId="{23C143C2-ED35-4760-87EF-32060AE578A9}" type="parTrans" cxnId="{8C36CD0D-38BF-4FAA-BEE4-DD6B9C259A4D}">
      <dgm:prSet/>
      <dgm:spPr/>
      <dgm:t>
        <a:bodyPr/>
        <a:lstStyle/>
        <a:p>
          <a:endParaRPr lang="ru-RU"/>
        </a:p>
      </dgm:t>
    </dgm:pt>
    <dgm:pt modelId="{53808B55-808B-4170-9E50-B5873D6916FD}" type="sibTrans" cxnId="{8C36CD0D-38BF-4FAA-BEE4-DD6B9C259A4D}">
      <dgm:prSet/>
      <dgm:spPr/>
      <dgm:t>
        <a:bodyPr/>
        <a:lstStyle/>
        <a:p>
          <a:endParaRPr lang="ru-RU"/>
        </a:p>
      </dgm:t>
    </dgm:pt>
    <dgm:pt modelId="{2A064B64-9834-4EC9-B24E-D748633D46F6}" type="pres">
      <dgm:prSet presAssocID="{67AF5281-5435-4146-BD4D-E474A27204A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A96BFD1-3840-4175-B360-928D4776EFDF}" type="pres">
      <dgm:prSet presAssocID="{DC0EDEAB-FE0F-4454-B801-E21D79C1ED84}" presName="singleCycle" presStyleCnt="0"/>
      <dgm:spPr/>
    </dgm:pt>
    <dgm:pt modelId="{F1E585CF-2827-49FA-A29D-2306C71F5DFE}" type="pres">
      <dgm:prSet presAssocID="{DC0EDEAB-FE0F-4454-B801-E21D79C1ED84}" presName="singleCenter" presStyleLbl="node1" presStyleIdx="0" presStyleCnt="4" custScaleX="125975" custLinFactNeighborX="1821" custLinFactNeighborY="-9094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DF70370B-2CCF-443C-A8E9-E9C2D3EFDEE8}" type="pres">
      <dgm:prSet presAssocID="{13A78EA2-D596-4C5D-971D-314C1F162778}" presName="Name56" presStyleLbl="parChTrans1D2" presStyleIdx="0" presStyleCnt="3"/>
      <dgm:spPr/>
      <dgm:t>
        <a:bodyPr/>
        <a:lstStyle/>
        <a:p>
          <a:endParaRPr lang="ru-RU"/>
        </a:p>
      </dgm:t>
    </dgm:pt>
    <dgm:pt modelId="{4CE6439F-505F-4057-8AFF-A31BD30E6327}" type="pres">
      <dgm:prSet presAssocID="{3AC01C32-634E-4EE7-BD6B-260CB4701B7E}" presName="text0" presStyleLbl="node1" presStyleIdx="1" presStyleCnt="4" custScaleX="297246" custScaleY="1133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A7330E-B42E-438D-8A2B-0B6E8E28452D}" type="pres">
      <dgm:prSet presAssocID="{AA09AC3E-FD9A-4684-8063-895EBC0567A4}" presName="Name56" presStyleLbl="parChTrans1D2" presStyleIdx="1" presStyleCnt="3"/>
      <dgm:spPr/>
      <dgm:t>
        <a:bodyPr/>
        <a:lstStyle/>
        <a:p>
          <a:endParaRPr lang="ru-RU"/>
        </a:p>
      </dgm:t>
    </dgm:pt>
    <dgm:pt modelId="{BF9E26F7-9BED-4997-BB02-24DD1AC59BFC}" type="pres">
      <dgm:prSet presAssocID="{2EB150E6-BE5E-4F68-AD99-0BC88B4FB9F0}" presName="text0" presStyleLbl="node1" presStyleIdx="2" presStyleCnt="4" custScaleX="236402" custScaleY="134327" custRadScaleRad="115551" custRadScaleInc="-19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55681B-33FE-46CE-9FFF-AEFB94E7CC60}" type="pres">
      <dgm:prSet presAssocID="{23C143C2-ED35-4760-87EF-32060AE578A9}" presName="Name56" presStyleLbl="parChTrans1D2" presStyleIdx="2" presStyleCnt="3"/>
      <dgm:spPr/>
      <dgm:t>
        <a:bodyPr/>
        <a:lstStyle/>
        <a:p>
          <a:endParaRPr lang="ru-RU"/>
        </a:p>
      </dgm:t>
    </dgm:pt>
    <dgm:pt modelId="{FA0171C9-78F0-4920-ADC1-90883D842DE3}" type="pres">
      <dgm:prSet presAssocID="{3A4B00B2-99F5-42D1-A046-495DA2C554FE}" presName="text0" presStyleLbl="node1" presStyleIdx="3" presStyleCnt="4" custScaleX="251991" custScaleY="144380" custRadScaleRad="120466" custRadScaleInc="25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0ACCAF-D36E-447B-8836-FC2850AE8160}" type="presOf" srcId="{3A4B00B2-99F5-42D1-A046-495DA2C554FE}" destId="{FA0171C9-78F0-4920-ADC1-90883D842DE3}" srcOrd="0" destOrd="0" presId="urn:microsoft.com/office/officeart/2008/layout/RadialCluster"/>
    <dgm:cxn modelId="{77295928-3EFF-46A4-9FD3-F6E854C5A3A5}" srcId="{67AF5281-5435-4146-BD4D-E474A27204AE}" destId="{DC0EDEAB-FE0F-4454-B801-E21D79C1ED84}" srcOrd="0" destOrd="0" parTransId="{17749DE2-F36D-4226-86D6-B02FBC122541}" sibTransId="{C51051D5-9A91-4345-A62D-04614C663DA4}"/>
    <dgm:cxn modelId="{5E052FB2-D4E9-4A01-A5A5-016651BB9E8B}" type="presOf" srcId="{67AF5281-5435-4146-BD4D-E474A27204AE}" destId="{2A064B64-9834-4EC9-B24E-D748633D46F6}" srcOrd="0" destOrd="0" presId="urn:microsoft.com/office/officeart/2008/layout/RadialCluster"/>
    <dgm:cxn modelId="{85DE59AF-ACE5-4C1A-8993-CD677B4C37A1}" type="presOf" srcId="{13A78EA2-D596-4C5D-971D-314C1F162778}" destId="{DF70370B-2CCF-443C-A8E9-E9C2D3EFDEE8}" srcOrd="0" destOrd="0" presId="urn:microsoft.com/office/officeart/2008/layout/RadialCluster"/>
    <dgm:cxn modelId="{970D974C-B150-4DDF-ABBD-FBA4C82943D5}" type="presOf" srcId="{DC0EDEAB-FE0F-4454-B801-E21D79C1ED84}" destId="{F1E585CF-2827-49FA-A29D-2306C71F5DFE}" srcOrd="0" destOrd="0" presId="urn:microsoft.com/office/officeart/2008/layout/RadialCluster"/>
    <dgm:cxn modelId="{EFE52174-7F80-4C53-B9D5-8FE6B9216CC5}" type="presOf" srcId="{AA09AC3E-FD9A-4684-8063-895EBC0567A4}" destId="{53A7330E-B42E-438D-8A2B-0B6E8E28452D}" srcOrd="0" destOrd="0" presId="urn:microsoft.com/office/officeart/2008/layout/RadialCluster"/>
    <dgm:cxn modelId="{140D497D-A0EF-4619-89EE-299C87435800}" type="presOf" srcId="{2EB150E6-BE5E-4F68-AD99-0BC88B4FB9F0}" destId="{BF9E26F7-9BED-4997-BB02-24DD1AC59BFC}" srcOrd="0" destOrd="0" presId="urn:microsoft.com/office/officeart/2008/layout/RadialCluster"/>
    <dgm:cxn modelId="{007D269F-C608-42F7-AABE-8164E3DB54CD}" srcId="{DC0EDEAB-FE0F-4454-B801-E21D79C1ED84}" destId="{2EB150E6-BE5E-4F68-AD99-0BC88B4FB9F0}" srcOrd="1" destOrd="0" parTransId="{AA09AC3E-FD9A-4684-8063-895EBC0567A4}" sibTransId="{F7BC017E-9BDD-4C4E-853F-DF9C209D2EA2}"/>
    <dgm:cxn modelId="{8C36CD0D-38BF-4FAA-BEE4-DD6B9C259A4D}" srcId="{DC0EDEAB-FE0F-4454-B801-E21D79C1ED84}" destId="{3A4B00B2-99F5-42D1-A046-495DA2C554FE}" srcOrd="2" destOrd="0" parTransId="{23C143C2-ED35-4760-87EF-32060AE578A9}" sibTransId="{53808B55-808B-4170-9E50-B5873D6916FD}"/>
    <dgm:cxn modelId="{80DABAD1-83B5-46E4-B5D9-E9AEE05865F0}" srcId="{DC0EDEAB-FE0F-4454-B801-E21D79C1ED84}" destId="{3AC01C32-634E-4EE7-BD6B-260CB4701B7E}" srcOrd="0" destOrd="0" parTransId="{13A78EA2-D596-4C5D-971D-314C1F162778}" sibTransId="{CFBE8281-0690-4CA0-9D20-FA27368C70DE}"/>
    <dgm:cxn modelId="{2F631437-8025-4178-9726-429E4BCD4541}" type="presOf" srcId="{23C143C2-ED35-4760-87EF-32060AE578A9}" destId="{7B55681B-33FE-46CE-9FFF-AEFB94E7CC60}" srcOrd="0" destOrd="0" presId="urn:microsoft.com/office/officeart/2008/layout/RadialCluster"/>
    <dgm:cxn modelId="{5AC295E5-F24D-4794-BBBE-2F1FC51CB6FC}" type="presOf" srcId="{3AC01C32-634E-4EE7-BD6B-260CB4701B7E}" destId="{4CE6439F-505F-4057-8AFF-A31BD30E6327}" srcOrd="0" destOrd="0" presId="urn:microsoft.com/office/officeart/2008/layout/RadialCluster"/>
    <dgm:cxn modelId="{EDABB4FC-B82C-454B-955B-7868B80D93B1}" type="presParOf" srcId="{2A064B64-9834-4EC9-B24E-D748633D46F6}" destId="{FA96BFD1-3840-4175-B360-928D4776EFDF}" srcOrd="0" destOrd="0" presId="urn:microsoft.com/office/officeart/2008/layout/RadialCluster"/>
    <dgm:cxn modelId="{3FE59B5A-ADDB-4CEB-B5E6-A0A1208AF879}" type="presParOf" srcId="{FA96BFD1-3840-4175-B360-928D4776EFDF}" destId="{F1E585CF-2827-49FA-A29D-2306C71F5DFE}" srcOrd="0" destOrd="0" presId="urn:microsoft.com/office/officeart/2008/layout/RadialCluster"/>
    <dgm:cxn modelId="{470C6534-68C1-42CA-A848-46E4145ED317}" type="presParOf" srcId="{FA96BFD1-3840-4175-B360-928D4776EFDF}" destId="{DF70370B-2CCF-443C-A8E9-E9C2D3EFDEE8}" srcOrd="1" destOrd="0" presId="urn:microsoft.com/office/officeart/2008/layout/RadialCluster"/>
    <dgm:cxn modelId="{9D46E49D-AAB2-4790-B49A-A56598E0829D}" type="presParOf" srcId="{FA96BFD1-3840-4175-B360-928D4776EFDF}" destId="{4CE6439F-505F-4057-8AFF-A31BD30E6327}" srcOrd="2" destOrd="0" presId="urn:microsoft.com/office/officeart/2008/layout/RadialCluster"/>
    <dgm:cxn modelId="{8FAEB3EE-D261-4206-9C28-3140B25976ED}" type="presParOf" srcId="{FA96BFD1-3840-4175-B360-928D4776EFDF}" destId="{53A7330E-B42E-438D-8A2B-0B6E8E28452D}" srcOrd="3" destOrd="0" presId="urn:microsoft.com/office/officeart/2008/layout/RadialCluster"/>
    <dgm:cxn modelId="{FFE5FA48-9574-41D3-8A44-B6093C6B68CE}" type="presParOf" srcId="{FA96BFD1-3840-4175-B360-928D4776EFDF}" destId="{BF9E26F7-9BED-4997-BB02-24DD1AC59BFC}" srcOrd="4" destOrd="0" presId="urn:microsoft.com/office/officeart/2008/layout/RadialCluster"/>
    <dgm:cxn modelId="{103782EE-DA3F-4898-8019-3EBB59CC4E2C}" type="presParOf" srcId="{FA96BFD1-3840-4175-B360-928D4776EFDF}" destId="{7B55681B-33FE-46CE-9FFF-AEFB94E7CC60}" srcOrd="5" destOrd="0" presId="urn:microsoft.com/office/officeart/2008/layout/RadialCluster"/>
    <dgm:cxn modelId="{CB81108B-2B60-4C9A-9D81-3B111945509A}" type="presParOf" srcId="{FA96BFD1-3840-4175-B360-928D4776EFDF}" destId="{FA0171C9-78F0-4920-ADC1-90883D842DE3}" srcOrd="6" destOrd="0" presId="urn:microsoft.com/office/officeart/2008/layout/RadialCluster"/>
  </dgm:cxnLst>
  <dgm:bg/>
  <dgm:whole/>
  <dgm:extLst>
    <a:ext uri="http://schemas.microsoft.com/office/drawing/2008/diagram"/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BDFBC671-0704-4889-AB07-537AA3244520}" type="doc">
      <dgm:prSet loTypeId="urn:microsoft.com/office/officeart/2005/8/layout/vList5" loCatId="list" qsTypeId="urn:microsoft.com/office/officeart/2005/8/quickstyle/simple1#6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837A69C-AF8F-4C84-ADFA-A21D924CB59A}">
      <dgm:prSet phldrT="[Текст]"/>
      <dgm:spPr/>
      <dgm:t>
        <a:bodyPr/>
        <a:lstStyle/>
        <a:p>
          <a:r>
            <a:rPr lang="ru-RU" dirty="0" smtClean="0"/>
            <a:t>Первый этап </a:t>
          </a:r>
          <a:endParaRPr lang="ru-RU" dirty="0"/>
        </a:p>
      </dgm:t>
    </dgm:pt>
    <dgm:pt modelId="{D7CC7A05-E0EE-4170-B567-CE56A654587B}" type="parTrans" cxnId="{9ECEE454-EFE0-4D6E-BF41-94008C13095A}">
      <dgm:prSet/>
      <dgm:spPr/>
      <dgm:t>
        <a:bodyPr/>
        <a:lstStyle/>
        <a:p>
          <a:endParaRPr lang="ru-RU"/>
        </a:p>
      </dgm:t>
    </dgm:pt>
    <dgm:pt modelId="{E73B36E9-6BDD-4F6D-B35A-E64032B512F2}" type="sibTrans" cxnId="{9ECEE454-EFE0-4D6E-BF41-94008C13095A}">
      <dgm:prSet/>
      <dgm:spPr/>
      <dgm:t>
        <a:bodyPr/>
        <a:lstStyle/>
        <a:p>
          <a:endParaRPr lang="ru-RU"/>
        </a:p>
      </dgm:t>
    </dgm:pt>
    <dgm:pt modelId="{1B212411-1C7D-44EF-8EFB-9600433DA790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Накопление опыта.</a:t>
          </a:r>
          <a:endParaRPr lang="ru-RU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6D2BDA-7D42-4F01-A0B0-753114796834}" type="parTrans" cxnId="{F034AA2C-26D4-41DC-B5EB-490D6C5D1092}">
      <dgm:prSet/>
      <dgm:spPr/>
      <dgm:t>
        <a:bodyPr/>
        <a:lstStyle/>
        <a:p>
          <a:endParaRPr lang="ru-RU"/>
        </a:p>
      </dgm:t>
    </dgm:pt>
    <dgm:pt modelId="{637D2CBE-D1D7-48B8-893D-6ABCA9266D0C}" type="sibTrans" cxnId="{F034AA2C-26D4-41DC-B5EB-490D6C5D1092}">
      <dgm:prSet/>
      <dgm:spPr/>
      <dgm:t>
        <a:bodyPr/>
        <a:lstStyle/>
        <a:p>
          <a:endParaRPr lang="ru-RU"/>
        </a:p>
      </dgm:t>
    </dgm:pt>
    <dgm:pt modelId="{01DC0E92-3106-44B3-9EF1-81D735B7DC06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Произведения искусства помогают ребенку острее чувствовать прекрасное в жизни, способствуют зарождению художественных образов в его творчестве.</a:t>
          </a:r>
          <a:endParaRPr lang="ru-RU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1996999-FE2C-455F-8FAB-3F4ACD5607DD}" type="parTrans" cxnId="{3BA84BD0-F2D1-4C16-AEE1-DCCC20B6277C}">
      <dgm:prSet/>
      <dgm:spPr/>
      <dgm:t>
        <a:bodyPr/>
        <a:lstStyle/>
        <a:p>
          <a:endParaRPr lang="ru-RU"/>
        </a:p>
      </dgm:t>
    </dgm:pt>
    <dgm:pt modelId="{9399BDEF-5499-45AE-ACC9-D01E59C3D1DA}" type="sibTrans" cxnId="{3BA84BD0-F2D1-4C16-AEE1-DCCC20B6277C}">
      <dgm:prSet/>
      <dgm:spPr/>
      <dgm:t>
        <a:bodyPr/>
        <a:lstStyle/>
        <a:p>
          <a:endParaRPr lang="ru-RU"/>
        </a:p>
      </dgm:t>
    </dgm:pt>
    <dgm:pt modelId="{62451FA7-28B4-446B-AC17-FAB53D3C140A}">
      <dgm:prSet phldrT="[Текст]"/>
      <dgm:spPr/>
      <dgm:t>
        <a:bodyPr/>
        <a:lstStyle/>
        <a:p>
          <a:r>
            <a:rPr lang="ru-RU" dirty="0" smtClean="0"/>
            <a:t>Второй этап </a:t>
          </a:r>
          <a:endParaRPr lang="ru-RU" dirty="0"/>
        </a:p>
      </dgm:t>
    </dgm:pt>
    <dgm:pt modelId="{6338F8E9-F243-40BB-BF71-E93A56F40375}" type="parTrans" cxnId="{C02EB431-3915-4245-9997-54DD5855EFE0}">
      <dgm:prSet/>
      <dgm:spPr/>
      <dgm:t>
        <a:bodyPr/>
        <a:lstStyle/>
        <a:p>
          <a:endParaRPr lang="ru-RU"/>
        </a:p>
      </dgm:t>
    </dgm:pt>
    <dgm:pt modelId="{CB7C3DE3-69B8-43E8-B605-C41C80228AE4}" type="sibTrans" cxnId="{C02EB431-3915-4245-9997-54DD5855EFE0}">
      <dgm:prSet/>
      <dgm:spPr/>
      <dgm:t>
        <a:bodyPr/>
        <a:lstStyle/>
        <a:p>
          <a:endParaRPr lang="ru-RU"/>
        </a:p>
      </dgm:t>
    </dgm:pt>
    <dgm:pt modelId="{BF267D97-38A8-4F29-BBC2-05DCFD787D5E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возникает замысел, идут поиски художественных средств. </a:t>
          </a:r>
          <a:endParaRPr lang="ru-RU" sz="2400" b="1" dirty="0">
            <a:solidFill>
              <a:schemeClr val="accent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9524AD-E30D-4242-BE0A-BBFC58666C96}" type="parTrans" cxnId="{5D0A93AD-F801-4316-9629-E333EA88B772}">
      <dgm:prSet/>
      <dgm:spPr/>
      <dgm:t>
        <a:bodyPr/>
        <a:lstStyle/>
        <a:p>
          <a:endParaRPr lang="ru-RU"/>
        </a:p>
      </dgm:t>
    </dgm:pt>
    <dgm:pt modelId="{31CA8F1B-3469-40BB-8DFC-DB8D1B1B3FA6}" type="sibTrans" cxnId="{5D0A93AD-F801-4316-9629-E333EA88B772}">
      <dgm:prSet/>
      <dgm:spPr/>
      <dgm:t>
        <a:bodyPr/>
        <a:lstStyle/>
        <a:p>
          <a:endParaRPr lang="ru-RU"/>
        </a:p>
      </dgm:t>
    </dgm:pt>
    <dgm:pt modelId="{5E91F570-8804-494A-8988-16F9DD4D32F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поиски композиции, выделение поступков героев, выбор слов, эпитетов.</a:t>
          </a:r>
          <a:endParaRPr lang="ru-RU" sz="2400" b="1" dirty="0">
            <a:solidFill>
              <a:schemeClr val="accent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79A4B4-D53C-475E-9584-C03FB996FCB8}" type="parTrans" cxnId="{156D50B8-5C79-47B1-BF96-033CBC31F538}">
      <dgm:prSet/>
      <dgm:spPr/>
      <dgm:t>
        <a:bodyPr/>
        <a:lstStyle/>
        <a:p>
          <a:endParaRPr lang="ru-RU"/>
        </a:p>
      </dgm:t>
    </dgm:pt>
    <dgm:pt modelId="{BF102552-49EC-4218-9FE4-7E94E7FE1313}" type="sibTrans" cxnId="{156D50B8-5C79-47B1-BF96-033CBC31F538}">
      <dgm:prSet/>
      <dgm:spPr/>
      <dgm:t>
        <a:bodyPr/>
        <a:lstStyle/>
        <a:p>
          <a:endParaRPr lang="ru-RU"/>
        </a:p>
      </dgm:t>
    </dgm:pt>
    <dgm:pt modelId="{6558144E-70D7-47E4-BCCA-085D94F23E58}">
      <dgm:prSet phldrT="[Текст]"/>
      <dgm:spPr/>
      <dgm:t>
        <a:bodyPr/>
        <a:lstStyle/>
        <a:p>
          <a:r>
            <a:rPr lang="ru-RU" dirty="0" err="1" smtClean="0"/>
            <a:t>Третй</a:t>
          </a:r>
          <a:r>
            <a:rPr lang="ru-RU" dirty="0" smtClean="0"/>
            <a:t> этап </a:t>
          </a:r>
          <a:endParaRPr lang="ru-RU" dirty="0"/>
        </a:p>
      </dgm:t>
    </dgm:pt>
    <dgm:pt modelId="{DF85C209-4D10-4ED2-8059-F928B6E6E07C}" type="parTrans" cxnId="{2BE1C9DF-CAA1-41A9-9E16-747B6D3E6B0E}">
      <dgm:prSet/>
      <dgm:spPr/>
      <dgm:t>
        <a:bodyPr/>
        <a:lstStyle/>
        <a:p>
          <a:endParaRPr lang="ru-RU"/>
        </a:p>
      </dgm:t>
    </dgm:pt>
    <dgm:pt modelId="{7B481F31-746C-412E-9E7B-89544247EFE7}" type="sibTrans" cxnId="{2BE1C9DF-CAA1-41A9-9E16-747B6D3E6B0E}">
      <dgm:prSet/>
      <dgm:spPr/>
      <dgm:t>
        <a:bodyPr/>
        <a:lstStyle/>
        <a:p>
          <a:endParaRPr lang="ru-RU"/>
        </a:p>
      </dgm:t>
    </dgm:pt>
    <dgm:pt modelId="{C40CB114-3049-4B7F-AFD6-8F707D02B3A3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новая продукция. </a:t>
          </a:r>
          <a:endParaRPr lang="ru-RU" sz="2400" b="1" dirty="0">
            <a:solidFill>
              <a:schemeClr val="accent3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4E115A-F8AD-4E8C-BF33-946E911403C9}" type="parTrans" cxnId="{237AE630-AAD0-45C1-97C3-AC4DC4350487}">
      <dgm:prSet/>
      <dgm:spPr/>
      <dgm:t>
        <a:bodyPr/>
        <a:lstStyle/>
        <a:p>
          <a:endParaRPr lang="ru-RU"/>
        </a:p>
      </dgm:t>
    </dgm:pt>
    <dgm:pt modelId="{87D17B13-6943-449C-8DAC-5321FD619E87}" type="sibTrans" cxnId="{237AE630-AAD0-45C1-97C3-AC4DC4350487}">
      <dgm:prSet/>
      <dgm:spPr/>
      <dgm:t>
        <a:bodyPr/>
        <a:lstStyle/>
        <a:p>
          <a:endParaRPr lang="ru-RU"/>
        </a:p>
      </dgm:t>
    </dgm:pt>
    <dgm:pt modelId="{B2FC5814-A3D2-4B37-9C1C-F382A054C85A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анализ результатов творчества взрослым.</a:t>
          </a:r>
          <a:endParaRPr lang="ru-RU" sz="2400" b="1" dirty="0">
            <a:solidFill>
              <a:schemeClr val="accent3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5AB27A-ECC0-482A-99A1-CD4C19994D2B}" type="parTrans" cxnId="{6C60496B-6D97-4171-947C-B85366FB5A0E}">
      <dgm:prSet/>
      <dgm:spPr/>
      <dgm:t>
        <a:bodyPr/>
        <a:lstStyle/>
        <a:p>
          <a:endParaRPr lang="ru-RU"/>
        </a:p>
      </dgm:t>
    </dgm:pt>
    <dgm:pt modelId="{3F6F40A9-765C-4551-B5CB-9611ED5DD626}" type="sibTrans" cxnId="{6C60496B-6D97-4171-947C-B85366FB5A0E}">
      <dgm:prSet/>
      <dgm:spPr/>
      <dgm:t>
        <a:bodyPr/>
        <a:lstStyle/>
        <a:p>
          <a:endParaRPr lang="ru-RU"/>
        </a:p>
      </dgm:t>
    </dgm:pt>
    <dgm:pt modelId="{7F9A0491-0DE0-4FAF-85FD-FE94A57C0942}" type="pres">
      <dgm:prSet presAssocID="{BDFBC671-0704-4889-AB07-537AA32445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B50F5F-C79F-40AA-81B8-7D101CCC2D49}" type="pres">
      <dgm:prSet presAssocID="{8837A69C-AF8F-4C84-ADFA-A21D924CB59A}" presName="linNode" presStyleCnt="0"/>
      <dgm:spPr/>
    </dgm:pt>
    <dgm:pt modelId="{921BA30D-D753-46CB-AD96-C10274D4801B}" type="pres">
      <dgm:prSet presAssocID="{8837A69C-AF8F-4C84-ADFA-A21D924CB59A}" presName="parentText" presStyleLbl="node1" presStyleIdx="0" presStyleCnt="3" custScaleX="82110" custScaleY="64652" custLinFactNeighborX="-5019" custLinFactNeighborY="-11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BBF5D6-3F86-4DF7-AB8C-8D15719CF4BD}" type="pres">
      <dgm:prSet presAssocID="{8837A69C-AF8F-4C84-ADFA-A21D924CB59A}" presName="descendantText" presStyleLbl="alignAccFollowNode1" presStyleIdx="0" presStyleCnt="3" custScaleX="1078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8A0C10-A3ED-42F7-AC65-78EB4F639401}" type="pres">
      <dgm:prSet presAssocID="{E73B36E9-6BDD-4F6D-B35A-E64032B512F2}" presName="sp" presStyleCnt="0"/>
      <dgm:spPr/>
    </dgm:pt>
    <dgm:pt modelId="{8EA06990-B1C4-427D-AD13-29F187973209}" type="pres">
      <dgm:prSet presAssocID="{62451FA7-28B4-446B-AC17-FAB53D3C140A}" presName="linNode" presStyleCnt="0"/>
      <dgm:spPr/>
    </dgm:pt>
    <dgm:pt modelId="{7BE07A5A-CD83-4FD6-BD3B-749A725E9B81}" type="pres">
      <dgm:prSet presAssocID="{62451FA7-28B4-446B-AC17-FAB53D3C140A}" presName="parentText" presStyleLbl="node1" presStyleIdx="1" presStyleCnt="3" custScaleX="81282" custScaleY="57221" custLinFactNeighborX="-5019" custLinFactNeighborY="-10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9C831-6BC4-48F2-9E6B-391505214613}" type="pres">
      <dgm:prSet presAssocID="{62451FA7-28B4-446B-AC17-FAB53D3C140A}" presName="descendantText" presStyleLbl="alignAccFollowNode1" presStyleIdx="1" presStyleCnt="3" custScaleX="112212" custScaleY="98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827A7-1F16-409A-BCED-634552409754}" type="pres">
      <dgm:prSet presAssocID="{CB7C3DE3-69B8-43E8-B605-C41C80228AE4}" presName="sp" presStyleCnt="0"/>
      <dgm:spPr/>
    </dgm:pt>
    <dgm:pt modelId="{144C1FE7-F84C-4EB2-A564-4498C17A9687}" type="pres">
      <dgm:prSet presAssocID="{6558144E-70D7-47E4-BCCA-085D94F23E58}" presName="linNode" presStyleCnt="0"/>
      <dgm:spPr/>
    </dgm:pt>
    <dgm:pt modelId="{092E58FD-9CC4-4765-94AE-5E95B672439C}" type="pres">
      <dgm:prSet presAssocID="{6558144E-70D7-47E4-BCCA-085D94F23E58}" presName="parentText" presStyleLbl="node1" presStyleIdx="2" presStyleCnt="3" custScaleX="82110" custScaleY="60290" custLinFactNeighborX="-5019" custLinFactNeighborY="-223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F5C88F-52FD-4081-9272-B766084483D2}" type="pres">
      <dgm:prSet presAssocID="{6558144E-70D7-47E4-BCCA-085D94F23E58}" presName="descendantText" presStyleLbl="alignAccFollowNode1" presStyleIdx="2" presStyleCnt="3" custScaleX="1096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25A838-DF8E-4B17-9E36-F1D3898A0162}" type="presOf" srcId="{8837A69C-AF8F-4C84-ADFA-A21D924CB59A}" destId="{921BA30D-D753-46CB-AD96-C10274D4801B}" srcOrd="0" destOrd="0" presId="urn:microsoft.com/office/officeart/2005/8/layout/vList5"/>
    <dgm:cxn modelId="{C02EB431-3915-4245-9997-54DD5855EFE0}" srcId="{BDFBC671-0704-4889-AB07-537AA3244520}" destId="{62451FA7-28B4-446B-AC17-FAB53D3C140A}" srcOrd="1" destOrd="0" parTransId="{6338F8E9-F243-40BB-BF71-E93A56F40375}" sibTransId="{CB7C3DE3-69B8-43E8-B605-C41C80228AE4}"/>
    <dgm:cxn modelId="{F034AA2C-26D4-41DC-B5EB-490D6C5D1092}" srcId="{8837A69C-AF8F-4C84-ADFA-A21D924CB59A}" destId="{1B212411-1C7D-44EF-8EFB-9600433DA790}" srcOrd="0" destOrd="0" parTransId="{D36D2BDA-7D42-4F01-A0B0-753114796834}" sibTransId="{637D2CBE-D1D7-48B8-893D-6ABCA9266D0C}"/>
    <dgm:cxn modelId="{7F9C670E-93D3-40D6-A6F5-B54FFF7906AF}" type="presOf" srcId="{B2FC5814-A3D2-4B37-9C1C-F382A054C85A}" destId="{15F5C88F-52FD-4081-9272-B766084483D2}" srcOrd="0" destOrd="1" presId="urn:microsoft.com/office/officeart/2005/8/layout/vList5"/>
    <dgm:cxn modelId="{0000264B-C661-4074-B799-04812464D346}" type="presOf" srcId="{6558144E-70D7-47E4-BCCA-085D94F23E58}" destId="{092E58FD-9CC4-4765-94AE-5E95B672439C}" srcOrd="0" destOrd="0" presId="urn:microsoft.com/office/officeart/2005/8/layout/vList5"/>
    <dgm:cxn modelId="{19C491C0-9F96-4FA4-9391-27FFD7C45E98}" type="presOf" srcId="{BF267D97-38A8-4F29-BBC2-05DCFD787D5E}" destId="{3A19C831-6BC4-48F2-9E6B-391505214613}" srcOrd="0" destOrd="0" presId="urn:microsoft.com/office/officeart/2005/8/layout/vList5"/>
    <dgm:cxn modelId="{0E45CCA8-708E-4AAE-BE86-D8D27C560C92}" type="presOf" srcId="{1B212411-1C7D-44EF-8EFB-9600433DA790}" destId="{71BBF5D6-3F86-4DF7-AB8C-8D15719CF4BD}" srcOrd="0" destOrd="0" presId="urn:microsoft.com/office/officeart/2005/8/layout/vList5"/>
    <dgm:cxn modelId="{2BE1C9DF-CAA1-41A9-9E16-747B6D3E6B0E}" srcId="{BDFBC671-0704-4889-AB07-537AA3244520}" destId="{6558144E-70D7-47E4-BCCA-085D94F23E58}" srcOrd="2" destOrd="0" parTransId="{DF85C209-4D10-4ED2-8059-F928B6E6E07C}" sibTransId="{7B481F31-746C-412E-9E7B-89544247EFE7}"/>
    <dgm:cxn modelId="{9ECEE454-EFE0-4D6E-BF41-94008C13095A}" srcId="{BDFBC671-0704-4889-AB07-537AA3244520}" destId="{8837A69C-AF8F-4C84-ADFA-A21D924CB59A}" srcOrd="0" destOrd="0" parTransId="{D7CC7A05-E0EE-4170-B567-CE56A654587B}" sibTransId="{E73B36E9-6BDD-4F6D-B35A-E64032B512F2}"/>
    <dgm:cxn modelId="{A5886229-6F1F-4C28-86D5-9550A458A51E}" type="presOf" srcId="{5E91F570-8804-494A-8988-16F9DD4D32F4}" destId="{3A19C831-6BC4-48F2-9E6B-391505214613}" srcOrd="0" destOrd="1" presId="urn:microsoft.com/office/officeart/2005/8/layout/vList5"/>
    <dgm:cxn modelId="{6C60496B-6D97-4171-947C-B85366FB5A0E}" srcId="{6558144E-70D7-47E4-BCCA-085D94F23E58}" destId="{B2FC5814-A3D2-4B37-9C1C-F382A054C85A}" srcOrd="1" destOrd="0" parTransId="{375AB27A-ECC0-482A-99A1-CD4C19994D2B}" sibTransId="{3F6F40A9-765C-4551-B5CB-9611ED5DD626}"/>
    <dgm:cxn modelId="{60FAB732-F5A0-4615-AB8B-53AF73214984}" type="presOf" srcId="{62451FA7-28B4-446B-AC17-FAB53D3C140A}" destId="{7BE07A5A-CD83-4FD6-BD3B-749A725E9B81}" srcOrd="0" destOrd="0" presId="urn:microsoft.com/office/officeart/2005/8/layout/vList5"/>
    <dgm:cxn modelId="{6166D810-1D9E-41BA-9394-B494B0548CE2}" type="presOf" srcId="{01DC0E92-3106-44B3-9EF1-81D735B7DC06}" destId="{71BBF5D6-3F86-4DF7-AB8C-8D15719CF4BD}" srcOrd="0" destOrd="1" presId="urn:microsoft.com/office/officeart/2005/8/layout/vList5"/>
    <dgm:cxn modelId="{156D50B8-5C79-47B1-BF96-033CBC31F538}" srcId="{62451FA7-28B4-446B-AC17-FAB53D3C140A}" destId="{5E91F570-8804-494A-8988-16F9DD4D32F4}" srcOrd="1" destOrd="0" parTransId="{AC79A4B4-D53C-475E-9584-C03FB996FCB8}" sibTransId="{BF102552-49EC-4218-9FE4-7E94E7FE1313}"/>
    <dgm:cxn modelId="{5D0A93AD-F801-4316-9629-E333EA88B772}" srcId="{62451FA7-28B4-446B-AC17-FAB53D3C140A}" destId="{BF267D97-38A8-4F29-BBC2-05DCFD787D5E}" srcOrd="0" destOrd="0" parTransId="{8C9524AD-E30D-4242-BE0A-BBFC58666C96}" sibTransId="{31CA8F1B-3469-40BB-8DFC-DB8D1B1B3FA6}"/>
    <dgm:cxn modelId="{3BA84BD0-F2D1-4C16-AEE1-DCCC20B6277C}" srcId="{8837A69C-AF8F-4C84-ADFA-A21D924CB59A}" destId="{01DC0E92-3106-44B3-9EF1-81D735B7DC06}" srcOrd="1" destOrd="0" parTransId="{21996999-FE2C-455F-8FAB-3F4ACD5607DD}" sibTransId="{9399BDEF-5499-45AE-ACC9-D01E59C3D1DA}"/>
    <dgm:cxn modelId="{F4511687-3F30-45B5-9B8F-EDCF4454BBD8}" type="presOf" srcId="{C40CB114-3049-4B7F-AFD6-8F707D02B3A3}" destId="{15F5C88F-52FD-4081-9272-B766084483D2}" srcOrd="0" destOrd="0" presId="urn:microsoft.com/office/officeart/2005/8/layout/vList5"/>
    <dgm:cxn modelId="{237AE630-AAD0-45C1-97C3-AC4DC4350487}" srcId="{6558144E-70D7-47E4-BCCA-085D94F23E58}" destId="{C40CB114-3049-4B7F-AFD6-8F707D02B3A3}" srcOrd="0" destOrd="0" parTransId="{8C4E115A-F8AD-4E8C-BF33-946E911403C9}" sibTransId="{87D17B13-6943-449C-8DAC-5321FD619E87}"/>
    <dgm:cxn modelId="{69B3B266-6B0F-45C6-B12E-444343BA9396}" type="presOf" srcId="{BDFBC671-0704-4889-AB07-537AA3244520}" destId="{7F9A0491-0DE0-4FAF-85FD-FE94A57C0942}" srcOrd="0" destOrd="0" presId="urn:microsoft.com/office/officeart/2005/8/layout/vList5"/>
    <dgm:cxn modelId="{7E6619EC-4C01-437F-9256-142926A2EE66}" type="presParOf" srcId="{7F9A0491-0DE0-4FAF-85FD-FE94A57C0942}" destId="{D6B50F5F-C79F-40AA-81B8-7D101CCC2D49}" srcOrd="0" destOrd="0" presId="urn:microsoft.com/office/officeart/2005/8/layout/vList5"/>
    <dgm:cxn modelId="{E7B8A39C-7261-45C4-B50D-637BC7B02874}" type="presParOf" srcId="{D6B50F5F-C79F-40AA-81B8-7D101CCC2D49}" destId="{921BA30D-D753-46CB-AD96-C10274D4801B}" srcOrd="0" destOrd="0" presId="urn:microsoft.com/office/officeart/2005/8/layout/vList5"/>
    <dgm:cxn modelId="{9B926DE4-DB97-44AF-8B8F-B76C4BBBFF65}" type="presParOf" srcId="{D6B50F5F-C79F-40AA-81B8-7D101CCC2D49}" destId="{71BBF5D6-3F86-4DF7-AB8C-8D15719CF4BD}" srcOrd="1" destOrd="0" presId="urn:microsoft.com/office/officeart/2005/8/layout/vList5"/>
    <dgm:cxn modelId="{2E2687A2-A267-406F-BFD6-5A40596CE1E5}" type="presParOf" srcId="{7F9A0491-0DE0-4FAF-85FD-FE94A57C0942}" destId="{628A0C10-A3ED-42F7-AC65-78EB4F639401}" srcOrd="1" destOrd="0" presId="urn:microsoft.com/office/officeart/2005/8/layout/vList5"/>
    <dgm:cxn modelId="{11B92A2B-AAB9-4326-BE44-122405F4303A}" type="presParOf" srcId="{7F9A0491-0DE0-4FAF-85FD-FE94A57C0942}" destId="{8EA06990-B1C4-427D-AD13-29F187973209}" srcOrd="2" destOrd="0" presId="urn:microsoft.com/office/officeart/2005/8/layout/vList5"/>
    <dgm:cxn modelId="{2B72021D-B5F5-4B0E-A5DC-29D8894A5A08}" type="presParOf" srcId="{8EA06990-B1C4-427D-AD13-29F187973209}" destId="{7BE07A5A-CD83-4FD6-BD3B-749A725E9B81}" srcOrd="0" destOrd="0" presId="urn:microsoft.com/office/officeart/2005/8/layout/vList5"/>
    <dgm:cxn modelId="{A2E72338-C7E9-45CA-8EDC-F4FCA0A26D32}" type="presParOf" srcId="{8EA06990-B1C4-427D-AD13-29F187973209}" destId="{3A19C831-6BC4-48F2-9E6B-391505214613}" srcOrd="1" destOrd="0" presId="urn:microsoft.com/office/officeart/2005/8/layout/vList5"/>
    <dgm:cxn modelId="{FA3663F2-5AF5-48E7-BA9B-6A68C1920BCE}" type="presParOf" srcId="{7F9A0491-0DE0-4FAF-85FD-FE94A57C0942}" destId="{F33827A7-1F16-409A-BCED-634552409754}" srcOrd="3" destOrd="0" presId="urn:microsoft.com/office/officeart/2005/8/layout/vList5"/>
    <dgm:cxn modelId="{B690295A-60CD-48B2-ABCB-3D51F2BD1B89}" type="presParOf" srcId="{7F9A0491-0DE0-4FAF-85FD-FE94A57C0942}" destId="{144C1FE7-F84C-4EB2-A564-4498C17A9687}" srcOrd="4" destOrd="0" presId="urn:microsoft.com/office/officeart/2005/8/layout/vList5"/>
    <dgm:cxn modelId="{9DF568D1-88E8-47E8-BF1A-AB58F03051D2}" type="presParOf" srcId="{144C1FE7-F84C-4EB2-A564-4498C17A9687}" destId="{092E58FD-9CC4-4765-94AE-5E95B672439C}" srcOrd="0" destOrd="0" presId="urn:microsoft.com/office/officeart/2005/8/layout/vList5"/>
    <dgm:cxn modelId="{8D0FE42A-C84F-4410-9082-2CAD273D934C}" type="presParOf" srcId="{144C1FE7-F84C-4EB2-A564-4498C17A9687}" destId="{15F5C88F-52FD-4081-9272-B766084483D2}" srcOrd="1" destOrd="0" presId="urn:microsoft.com/office/officeart/2005/8/layout/vList5"/>
  </dgm:cxnLst>
  <dgm:bg/>
  <dgm:whole/>
  <dgm:extLst>
    <a:ext uri="http://schemas.microsoft.com/office/drawing/2008/diagram"/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EDD79F0D-E9E6-4DD4-A759-3467B87AE853}" type="doc">
      <dgm:prSet loTypeId="urn:microsoft.com/office/officeart/2005/8/layout/default#2" loCatId="list" qsTypeId="urn:microsoft.com/office/officeart/2005/8/quickstyle/simple1#7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7171FA8-0B80-4555-8836-F8527B182BBC}">
      <dgm:prSet phldrT="[Текст]"/>
      <dgm:spPr/>
      <dgm:t>
        <a:bodyPr/>
        <a:lstStyle/>
        <a:p>
          <a:r>
            <a:rPr lang="ru-RU" dirty="0" smtClean="0"/>
            <a:t>рассказы реалистического характера</a:t>
          </a:r>
          <a:endParaRPr lang="ru-RU" dirty="0"/>
        </a:p>
      </dgm:t>
    </dgm:pt>
    <dgm:pt modelId="{1DD19541-C94D-4BAF-A234-6506DE79E880}" type="parTrans" cxnId="{BB7A0227-E457-4A67-827D-EC5395409146}">
      <dgm:prSet/>
      <dgm:spPr/>
      <dgm:t>
        <a:bodyPr/>
        <a:lstStyle/>
        <a:p>
          <a:endParaRPr lang="ru-RU"/>
        </a:p>
      </dgm:t>
    </dgm:pt>
    <dgm:pt modelId="{5EEE006F-9D27-4C64-9105-B2D2E34F3EEF}" type="sibTrans" cxnId="{BB7A0227-E457-4A67-827D-EC5395409146}">
      <dgm:prSet/>
      <dgm:spPr/>
      <dgm:t>
        <a:bodyPr/>
        <a:lstStyle/>
        <a:p>
          <a:endParaRPr lang="ru-RU"/>
        </a:p>
      </dgm:t>
    </dgm:pt>
    <dgm:pt modelId="{D11310CB-819C-436E-B0F2-25D0C9516A36}">
      <dgm:prSet phldrT="[Текст]"/>
      <dgm:spPr/>
      <dgm:t>
        <a:bodyPr/>
        <a:lstStyle/>
        <a:p>
          <a:r>
            <a:rPr lang="ru-RU" dirty="0" smtClean="0"/>
            <a:t>сказки</a:t>
          </a:r>
          <a:endParaRPr lang="ru-RU" dirty="0"/>
        </a:p>
      </dgm:t>
    </dgm:pt>
    <dgm:pt modelId="{F42B44B8-98C4-4B48-9E61-086FDB998014}" type="parTrans" cxnId="{48CC62C8-4050-4781-91D0-60283F7449DF}">
      <dgm:prSet/>
      <dgm:spPr/>
      <dgm:t>
        <a:bodyPr/>
        <a:lstStyle/>
        <a:p>
          <a:endParaRPr lang="ru-RU"/>
        </a:p>
      </dgm:t>
    </dgm:pt>
    <dgm:pt modelId="{424BF619-5EA3-420D-9AC7-ADC2AC1C0A51}" type="sibTrans" cxnId="{48CC62C8-4050-4781-91D0-60283F7449DF}">
      <dgm:prSet/>
      <dgm:spPr/>
      <dgm:t>
        <a:bodyPr/>
        <a:lstStyle/>
        <a:p>
          <a:endParaRPr lang="ru-RU"/>
        </a:p>
      </dgm:t>
    </dgm:pt>
    <dgm:pt modelId="{AC20403A-4B67-42E0-A9CA-1B570C40E38B}">
      <dgm:prSet phldrT="[Текст]"/>
      <dgm:spPr/>
      <dgm:t>
        <a:bodyPr/>
        <a:lstStyle/>
        <a:p>
          <a:r>
            <a:rPr lang="ru-RU" dirty="0" smtClean="0"/>
            <a:t>сочинение рассказов по аналогии с литературным образцом</a:t>
          </a:r>
          <a:endParaRPr lang="ru-RU" dirty="0"/>
        </a:p>
      </dgm:t>
    </dgm:pt>
    <dgm:pt modelId="{2F42CD85-72C8-42CA-A602-EADC9420BD59}" type="parTrans" cxnId="{322874DB-3B10-48A5-A6F0-82DBE70F9AF4}">
      <dgm:prSet/>
      <dgm:spPr/>
      <dgm:t>
        <a:bodyPr/>
        <a:lstStyle/>
        <a:p>
          <a:endParaRPr lang="ru-RU"/>
        </a:p>
      </dgm:t>
    </dgm:pt>
    <dgm:pt modelId="{89F32E1F-64CC-4006-9B6E-48C798E6543D}" type="sibTrans" cxnId="{322874DB-3B10-48A5-A6F0-82DBE70F9AF4}">
      <dgm:prSet/>
      <dgm:spPr/>
      <dgm:t>
        <a:bodyPr/>
        <a:lstStyle/>
        <a:p>
          <a:endParaRPr lang="ru-RU"/>
        </a:p>
      </dgm:t>
    </dgm:pt>
    <dgm:pt modelId="{2ED20734-CF74-4111-A080-1A9EF4BD4715}">
      <dgm:prSet phldrT="[Текст]"/>
      <dgm:spPr/>
      <dgm:t>
        <a:bodyPr/>
        <a:lstStyle/>
        <a:p>
          <a:r>
            <a:rPr lang="ru-RU" dirty="0" smtClean="0"/>
            <a:t>описания природы</a:t>
          </a:r>
          <a:endParaRPr lang="ru-RU" dirty="0"/>
        </a:p>
      </dgm:t>
    </dgm:pt>
    <dgm:pt modelId="{9FE5B7AE-66BF-45AA-8DB2-3378ACBDDB3E}" type="parTrans" cxnId="{B8035196-672A-4167-87C5-FBF52668DA7C}">
      <dgm:prSet/>
      <dgm:spPr/>
      <dgm:t>
        <a:bodyPr/>
        <a:lstStyle/>
        <a:p>
          <a:endParaRPr lang="ru-RU"/>
        </a:p>
      </dgm:t>
    </dgm:pt>
    <dgm:pt modelId="{690E53EF-EA94-47D2-85BB-07433AD3FA2D}" type="sibTrans" cxnId="{B8035196-672A-4167-87C5-FBF52668DA7C}">
      <dgm:prSet/>
      <dgm:spPr/>
      <dgm:t>
        <a:bodyPr/>
        <a:lstStyle/>
        <a:p>
          <a:endParaRPr lang="ru-RU"/>
        </a:p>
      </dgm:t>
    </dgm:pt>
    <dgm:pt modelId="{FCD82FBB-DB82-4D8A-BA06-411DF3BE1494}" type="pres">
      <dgm:prSet presAssocID="{EDD79F0D-E9E6-4DD4-A759-3467B87AE85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B56E59-6E4B-402F-A180-89DEE1D073A2}" type="pres">
      <dgm:prSet presAssocID="{27171FA8-0B80-4555-8836-F8527B182BB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B3D4A0-2A28-4CBB-89F8-9E1EFC961399}" type="pres">
      <dgm:prSet presAssocID="{5EEE006F-9D27-4C64-9105-B2D2E34F3EEF}" presName="sibTrans" presStyleCnt="0"/>
      <dgm:spPr/>
    </dgm:pt>
    <dgm:pt modelId="{969E39B4-92F8-456F-98B6-C7D190AAEB3F}" type="pres">
      <dgm:prSet presAssocID="{D11310CB-819C-436E-B0F2-25D0C9516A3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9052C9-45CE-4050-A646-99E7E46B340F}" type="pres">
      <dgm:prSet presAssocID="{424BF619-5EA3-420D-9AC7-ADC2AC1C0A51}" presName="sibTrans" presStyleCnt="0"/>
      <dgm:spPr/>
    </dgm:pt>
    <dgm:pt modelId="{804767E7-C5C0-4E29-AF1F-86C14FC3B6DB}" type="pres">
      <dgm:prSet presAssocID="{AC20403A-4B67-42E0-A9CA-1B570C40E38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F6A7D1-24A0-4BB7-A249-B46C343A9DE4}" type="pres">
      <dgm:prSet presAssocID="{89F32E1F-64CC-4006-9B6E-48C798E6543D}" presName="sibTrans" presStyleCnt="0"/>
      <dgm:spPr/>
    </dgm:pt>
    <dgm:pt modelId="{1F04A3C5-711A-458E-B14A-E6817DEAF845}" type="pres">
      <dgm:prSet presAssocID="{2ED20734-CF74-4111-A080-1A9EF4BD471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2874DB-3B10-48A5-A6F0-82DBE70F9AF4}" srcId="{EDD79F0D-E9E6-4DD4-A759-3467B87AE853}" destId="{AC20403A-4B67-42E0-A9CA-1B570C40E38B}" srcOrd="2" destOrd="0" parTransId="{2F42CD85-72C8-42CA-A602-EADC9420BD59}" sibTransId="{89F32E1F-64CC-4006-9B6E-48C798E6543D}"/>
    <dgm:cxn modelId="{1D09D87E-6524-47DF-AA4A-11E94918D9F1}" type="presOf" srcId="{AC20403A-4B67-42E0-A9CA-1B570C40E38B}" destId="{804767E7-C5C0-4E29-AF1F-86C14FC3B6DB}" srcOrd="0" destOrd="0" presId="urn:microsoft.com/office/officeart/2005/8/layout/default#2"/>
    <dgm:cxn modelId="{BB7A0227-E457-4A67-827D-EC5395409146}" srcId="{EDD79F0D-E9E6-4DD4-A759-3467B87AE853}" destId="{27171FA8-0B80-4555-8836-F8527B182BBC}" srcOrd="0" destOrd="0" parTransId="{1DD19541-C94D-4BAF-A234-6506DE79E880}" sibTransId="{5EEE006F-9D27-4C64-9105-B2D2E34F3EEF}"/>
    <dgm:cxn modelId="{B8035196-672A-4167-87C5-FBF52668DA7C}" srcId="{EDD79F0D-E9E6-4DD4-A759-3467B87AE853}" destId="{2ED20734-CF74-4111-A080-1A9EF4BD4715}" srcOrd="3" destOrd="0" parTransId="{9FE5B7AE-66BF-45AA-8DB2-3378ACBDDB3E}" sibTransId="{690E53EF-EA94-47D2-85BB-07433AD3FA2D}"/>
    <dgm:cxn modelId="{36A6FB7A-93F5-4EB2-AAEE-1C33AC926DD1}" type="presOf" srcId="{27171FA8-0B80-4555-8836-F8527B182BBC}" destId="{74B56E59-6E4B-402F-A180-89DEE1D073A2}" srcOrd="0" destOrd="0" presId="urn:microsoft.com/office/officeart/2005/8/layout/default#2"/>
    <dgm:cxn modelId="{2AAAB209-D3B8-43AA-AA5D-8EDCFC0950D0}" type="presOf" srcId="{D11310CB-819C-436E-B0F2-25D0C9516A36}" destId="{969E39B4-92F8-456F-98B6-C7D190AAEB3F}" srcOrd="0" destOrd="0" presId="urn:microsoft.com/office/officeart/2005/8/layout/default#2"/>
    <dgm:cxn modelId="{CC186B43-6526-42FC-8D76-9F89CA4F995E}" type="presOf" srcId="{EDD79F0D-E9E6-4DD4-A759-3467B87AE853}" destId="{FCD82FBB-DB82-4D8A-BA06-411DF3BE1494}" srcOrd="0" destOrd="0" presId="urn:microsoft.com/office/officeart/2005/8/layout/default#2"/>
    <dgm:cxn modelId="{48CC62C8-4050-4781-91D0-60283F7449DF}" srcId="{EDD79F0D-E9E6-4DD4-A759-3467B87AE853}" destId="{D11310CB-819C-436E-B0F2-25D0C9516A36}" srcOrd="1" destOrd="0" parTransId="{F42B44B8-98C4-4B48-9E61-086FDB998014}" sibTransId="{424BF619-5EA3-420D-9AC7-ADC2AC1C0A51}"/>
    <dgm:cxn modelId="{48BAE8C0-1506-47EE-B6D3-185EC99AA4F7}" type="presOf" srcId="{2ED20734-CF74-4111-A080-1A9EF4BD4715}" destId="{1F04A3C5-711A-458E-B14A-E6817DEAF845}" srcOrd="0" destOrd="0" presId="urn:microsoft.com/office/officeart/2005/8/layout/default#2"/>
    <dgm:cxn modelId="{96FD7BA0-6202-4B2C-9A3D-90E380E41FD3}" type="presParOf" srcId="{FCD82FBB-DB82-4D8A-BA06-411DF3BE1494}" destId="{74B56E59-6E4B-402F-A180-89DEE1D073A2}" srcOrd="0" destOrd="0" presId="urn:microsoft.com/office/officeart/2005/8/layout/default#2"/>
    <dgm:cxn modelId="{F95C325C-7939-410E-996B-BA98E655AB22}" type="presParOf" srcId="{FCD82FBB-DB82-4D8A-BA06-411DF3BE1494}" destId="{BCB3D4A0-2A28-4CBB-89F8-9E1EFC961399}" srcOrd="1" destOrd="0" presId="urn:microsoft.com/office/officeart/2005/8/layout/default#2"/>
    <dgm:cxn modelId="{3A383D2E-992D-453E-98E3-610D17A19214}" type="presParOf" srcId="{FCD82FBB-DB82-4D8A-BA06-411DF3BE1494}" destId="{969E39B4-92F8-456F-98B6-C7D190AAEB3F}" srcOrd="2" destOrd="0" presId="urn:microsoft.com/office/officeart/2005/8/layout/default#2"/>
    <dgm:cxn modelId="{56E7538A-7CA3-40B0-91F7-567251B97257}" type="presParOf" srcId="{FCD82FBB-DB82-4D8A-BA06-411DF3BE1494}" destId="{A79052C9-45CE-4050-A646-99E7E46B340F}" srcOrd="3" destOrd="0" presId="urn:microsoft.com/office/officeart/2005/8/layout/default#2"/>
    <dgm:cxn modelId="{1D4CC8D5-CEBA-4A97-8EB4-E748BFCA2E93}" type="presParOf" srcId="{FCD82FBB-DB82-4D8A-BA06-411DF3BE1494}" destId="{804767E7-C5C0-4E29-AF1F-86C14FC3B6DB}" srcOrd="4" destOrd="0" presId="urn:microsoft.com/office/officeart/2005/8/layout/default#2"/>
    <dgm:cxn modelId="{CBD58478-363F-4528-BE9A-5DD031A63FE4}" type="presParOf" srcId="{FCD82FBB-DB82-4D8A-BA06-411DF3BE1494}" destId="{C9F6A7D1-24A0-4BB7-A249-B46C343A9DE4}" srcOrd="5" destOrd="0" presId="urn:microsoft.com/office/officeart/2005/8/layout/default#2"/>
    <dgm:cxn modelId="{7D50DB06-3856-4494-91E2-5F6CF663DFAE}" type="presParOf" srcId="{FCD82FBB-DB82-4D8A-BA06-411DF3BE1494}" destId="{1F04A3C5-711A-458E-B14A-E6817DEAF845}" srcOrd="6" destOrd="0" presId="urn:microsoft.com/office/officeart/2005/8/layout/default#2"/>
  </dgm:cxnLst>
  <dgm:bg/>
  <dgm:whole/>
  <dgm:extLst>
    <a:ext uri="http://schemas.microsoft.com/office/drawing/2008/diagram"/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1557C6D-FD88-40C5-B2E2-0C48F3BEAF6A}" type="doc">
      <dgm:prSet loTypeId="urn:microsoft.com/office/officeart/2005/8/layout/vProcess5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5078C1F-2F00-4867-A76B-82420399527E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1. Обогащение детских представлений о природе в процессе наблюдений, обучение умению видеть красоту окружающей природы.</a:t>
          </a:r>
          <a:endParaRPr lang="ru-RU" sz="1600" b="1" dirty="0">
            <a:solidFill>
              <a:srgbClr val="002060"/>
            </a:solidFill>
          </a:endParaRPr>
        </a:p>
      </dgm:t>
    </dgm:pt>
    <dgm:pt modelId="{05DB65DB-1AA3-44E6-B41B-D46BAE556728}" type="parTrans" cxnId="{CB27BDC1-237F-432C-8D13-3B97D98C07DA}">
      <dgm:prSet/>
      <dgm:spPr/>
      <dgm:t>
        <a:bodyPr/>
        <a:lstStyle/>
        <a:p>
          <a:endParaRPr lang="ru-RU"/>
        </a:p>
      </dgm:t>
    </dgm:pt>
    <dgm:pt modelId="{82A3DEC3-7B8F-4896-A181-B9C75712C2BF}" type="sibTrans" cxnId="{CB27BDC1-237F-432C-8D13-3B97D98C07DA}">
      <dgm:prSet/>
      <dgm:spPr/>
      <dgm:t>
        <a:bodyPr/>
        <a:lstStyle/>
        <a:p>
          <a:endParaRPr lang="ru-RU"/>
        </a:p>
      </dgm:t>
    </dgm:pt>
    <dgm:pt modelId="{C20E039C-FCB9-4EA0-BCBA-12F3E79DFAA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1">
                  <a:lumMod val="50000"/>
                </a:schemeClr>
              </a:solidFill>
            </a:rPr>
            <a:t>2. Рассматривания художественных картин и сравнения красоты изображенного с живой действительностью.</a:t>
          </a:r>
          <a:endParaRPr lang="ru-RU" sz="1600" b="1" dirty="0">
            <a:solidFill>
              <a:schemeClr val="accent1">
                <a:lumMod val="50000"/>
              </a:schemeClr>
            </a:solidFill>
          </a:endParaRPr>
        </a:p>
      </dgm:t>
    </dgm:pt>
    <dgm:pt modelId="{DD4DDD8B-46B1-441B-8FCF-8E641FBF82C9}" type="parTrans" cxnId="{98310974-C91C-4015-870A-AB0B77D679FD}">
      <dgm:prSet/>
      <dgm:spPr/>
      <dgm:t>
        <a:bodyPr/>
        <a:lstStyle/>
        <a:p>
          <a:endParaRPr lang="ru-RU"/>
        </a:p>
      </dgm:t>
    </dgm:pt>
    <dgm:pt modelId="{F4207960-F77A-42AD-AFC2-7FE5D05E2AA3}" type="sibTrans" cxnId="{98310974-C91C-4015-870A-AB0B77D679FD}">
      <dgm:prSet/>
      <dgm:spPr/>
      <dgm:t>
        <a:bodyPr/>
        <a:lstStyle/>
        <a:p>
          <a:endParaRPr lang="ru-RU"/>
        </a:p>
      </dgm:t>
    </dgm:pt>
    <dgm:pt modelId="{CE6C3EB3-8DFD-478B-9818-EF316800D4D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2">
                  <a:lumMod val="75000"/>
                </a:schemeClr>
              </a:solidFill>
            </a:rPr>
            <a:t>3. Обучение детей описанию объектов природы по представлению.</a:t>
          </a:r>
          <a:endParaRPr lang="ru-RU" sz="1600" b="1" dirty="0">
            <a:solidFill>
              <a:schemeClr val="accent2">
                <a:lumMod val="75000"/>
              </a:schemeClr>
            </a:solidFill>
          </a:endParaRPr>
        </a:p>
      </dgm:t>
    </dgm:pt>
    <dgm:pt modelId="{37C1D83F-9600-40DC-86B6-7253F28F13A3}" type="parTrans" cxnId="{5154B8AA-CEDF-437F-8A0C-C65E4D7CD4FA}">
      <dgm:prSet/>
      <dgm:spPr/>
      <dgm:t>
        <a:bodyPr/>
        <a:lstStyle/>
        <a:p>
          <a:endParaRPr lang="ru-RU"/>
        </a:p>
      </dgm:t>
    </dgm:pt>
    <dgm:pt modelId="{352D191D-6F3A-4D85-AD71-244A6C42D9D2}" type="sibTrans" cxnId="{5154B8AA-CEDF-437F-8A0C-C65E4D7CD4FA}">
      <dgm:prSet/>
      <dgm:spPr/>
      <dgm:t>
        <a:bodyPr/>
        <a:lstStyle/>
        <a:p>
          <a:endParaRPr lang="ru-RU"/>
        </a:p>
      </dgm:t>
    </dgm:pt>
    <dgm:pt modelId="{DEFFB13D-AE85-4073-8730-EDCD7172120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2">
                  <a:lumMod val="50000"/>
                </a:schemeClr>
              </a:solidFill>
            </a:rPr>
            <a:t>4. Обучение умению описывать природу, обобщать свои знания, впечатления, полученные во время наблюдений, рассматривания картин, слушания художественных произведений.</a:t>
          </a:r>
          <a:endParaRPr lang="ru-RU" sz="1600" b="1" dirty="0">
            <a:solidFill>
              <a:schemeClr val="accent2">
                <a:lumMod val="50000"/>
              </a:schemeClr>
            </a:solidFill>
          </a:endParaRPr>
        </a:p>
      </dgm:t>
    </dgm:pt>
    <dgm:pt modelId="{3BDE0950-2219-4FF9-AA9E-169A12C4CAAA}" type="parTrans" cxnId="{B1559752-628A-47DB-9118-DAD4E02C9F07}">
      <dgm:prSet/>
      <dgm:spPr/>
      <dgm:t>
        <a:bodyPr/>
        <a:lstStyle/>
        <a:p>
          <a:endParaRPr lang="ru-RU"/>
        </a:p>
      </dgm:t>
    </dgm:pt>
    <dgm:pt modelId="{DEC68C88-C49D-4630-BCA6-7F31DDE1C53B}" type="sibTrans" cxnId="{B1559752-628A-47DB-9118-DAD4E02C9F07}">
      <dgm:prSet/>
      <dgm:spPr/>
      <dgm:t>
        <a:bodyPr/>
        <a:lstStyle/>
        <a:p>
          <a:endParaRPr lang="ru-RU"/>
        </a:p>
      </dgm:t>
    </dgm:pt>
    <dgm:pt modelId="{886C38E7-7849-4863-9E08-5AF772ACCAF7}" type="pres">
      <dgm:prSet presAssocID="{41557C6D-FD88-40C5-B2E2-0C48F3BEAF6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1570F8-F086-4963-99F7-9F49577812AE}" type="pres">
      <dgm:prSet presAssocID="{41557C6D-FD88-40C5-B2E2-0C48F3BEAF6A}" presName="dummyMaxCanvas" presStyleCnt="0">
        <dgm:presLayoutVars/>
      </dgm:prSet>
      <dgm:spPr/>
    </dgm:pt>
    <dgm:pt modelId="{17B546A2-B464-4786-A9FF-0D052A629E40}" type="pres">
      <dgm:prSet presAssocID="{41557C6D-FD88-40C5-B2E2-0C48F3BEAF6A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BFF5F-A491-4DAC-A994-AAD84C9D7F40}" type="pres">
      <dgm:prSet presAssocID="{41557C6D-FD88-40C5-B2E2-0C48F3BEAF6A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DF24E-C0B4-4C7B-AEE4-E56FB1FC226A}" type="pres">
      <dgm:prSet presAssocID="{41557C6D-FD88-40C5-B2E2-0C48F3BEAF6A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F56B18-7AFD-4879-B6A5-A2C19E34D613}" type="pres">
      <dgm:prSet presAssocID="{41557C6D-FD88-40C5-B2E2-0C48F3BEAF6A}" presName="FourNodes_4" presStyleLbl="node1" presStyleIdx="3" presStyleCnt="4" custLinFactNeighborX="-417" custLinFactNeighborY="-22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75E337-5C28-47CB-8E90-BFD505A1AE78}" type="pres">
      <dgm:prSet presAssocID="{41557C6D-FD88-40C5-B2E2-0C48F3BEAF6A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6D4754-8FD8-4CAF-8BC4-4EDCC7B8FE78}" type="pres">
      <dgm:prSet presAssocID="{41557C6D-FD88-40C5-B2E2-0C48F3BEAF6A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460C52-FD67-43C0-B053-74B428C4E487}" type="pres">
      <dgm:prSet presAssocID="{41557C6D-FD88-40C5-B2E2-0C48F3BEAF6A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550EBE-128C-4836-B61B-A3FD826737D3}" type="pres">
      <dgm:prSet presAssocID="{41557C6D-FD88-40C5-B2E2-0C48F3BEAF6A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1388C6-0886-4071-9120-52F8BD2F4668}" type="pres">
      <dgm:prSet presAssocID="{41557C6D-FD88-40C5-B2E2-0C48F3BEAF6A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788A75-A492-4A4F-82A9-44500A38350E}" type="pres">
      <dgm:prSet presAssocID="{41557C6D-FD88-40C5-B2E2-0C48F3BEAF6A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9DA5D4-744C-4F52-924C-3804E9F0A192}" type="pres">
      <dgm:prSet presAssocID="{41557C6D-FD88-40C5-B2E2-0C48F3BEAF6A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18E62B-1E96-43BB-9B02-64E9F08990C5}" type="presOf" srcId="{DEFFB13D-AE85-4073-8730-EDCD71721203}" destId="{BB9DA5D4-744C-4F52-924C-3804E9F0A192}" srcOrd="1" destOrd="0" presId="urn:microsoft.com/office/officeart/2005/8/layout/vProcess5"/>
    <dgm:cxn modelId="{50154E9B-57CD-45D5-B0C8-C39CB1D1CCF2}" type="presOf" srcId="{CE6C3EB3-8DFD-478B-9818-EF316800D4D7}" destId="{3D788A75-A492-4A4F-82A9-44500A38350E}" srcOrd="1" destOrd="0" presId="urn:microsoft.com/office/officeart/2005/8/layout/vProcess5"/>
    <dgm:cxn modelId="{1E110C27-F54A-482F-BD26-693332110E5B}" type="presOf" srcId="{C20E039C-FCB9-4EA0-BCBA-12F3E79DFAA3}" destId="{921388C6-0886-4071-9120-52F8BD2F4668}" srcOrd="1" destOrd="0" presId="urn:microsoft.com/office/officeart/2005/8/layout/vProcess5"/>
    <dgm:cxn modelId="{E0565539-1344-4453-974E-FB0CB574D332}" type="presOf" srcId="{85078C1F-2F00-4867-A76B-82420399527E}" destId="{17B546A2-B464-4786-A9FF-0D052A629E40}" srcOrd="0" destOrd="0" presId="urn:microsoft.com/office/officeart/2005/8/layout/vProcess5"/>
    <dgm:cxn modelId="{9CAAC17B-37DB-489F-B410-4BE119B22948}" type="presOf" srcId="{CE6C3EB3-8DFD-478B-9818-EF316800D4D7}" destId="{3ECDF24E-C0B4-4C7B-AEE4-E56FB1FC226A}" srcOrd="0" destOrd="0" presId="urn:microsoft.com/office/officeart/2005/8/layout/vProcess5"/>
    <dgm:cxn modelId="{8131FE22-9789-473C-8C46-1C6356DA410B}" type="presOf" srcId="{F4207960-F77A-42AD-AFC2-7FE5D05E2AA3}" destId="{486D4754-8FD8-4CAF-8BC4-4EDCC7B8FE78}" srcOrd="0" destOrd="0" presId="urn:microsoft.com/office/officeart/2005/8/layout/vProcess5"/>
    <dgm:cxn modelId="{B1559752-628A-47DB-9118-DAD4E02C9F07}" srcId="{41557C6D-FD88-40C5-B2E2-0C48F3BEAF6A}" destId="{DEFFB13D-AE85-4073-8730-EDCD71721203}" srcOrd="3" destOrd="0" parTransId="{3BDE0950-2219-4FF9-AA9E-169A12C4CAAA}" sibTransId="{DEC68C88-C49D-4630-BCA6-7F31DDE1C53B}"/>
    <dgm:cxn modelId="{5154B8AA-CEDF-437F-8A0C-C65E4D7CD4FA}" srcId="{41557C6D-FD88-40C5-B2E2-0C48F3BEAF6A}" destId="{CE6C3EB3-8DFD-478B-9818-EF316800D4D7}" srcOrd="2" destOrd="0" parTransId="{37C1D83F-9600-40DC-86B6-7253F28F13A3}" sibTransId="{352D191D-6F3A-4D85-AD71-244A6C42D9D2}"/>
    <dgm:cxn modelId="{E79256A1-CF7A-4A41-9169-C1BF7A9949B6}" type="presOf" srcId="{82A3DEC3-7B8F-4896-A181-B9C75712C2BF}" destId="{6175E337-5C28-47CB-8E90-BFD505A1AE78}" srcOrd="0" destOrd="0" presId="urn:microsoft.com/office/officeart/2005/8/layout/vProcess5"/>
    <dgm:cxn modelId="{FD7752BF-6789-4385-826D-5F4B448FC2AC}" type="presOf" srcId="{85078C1F-2F00-4867-A76B-82420399527E}" destId="{52550EBE-128C-4836-B61B-A3FD826737D3}" srcOrd="1" destOrd="0" presId="urn:microsoft.com/office/officeart/2005/8/layout/vProcess5"/>
    <dgm:cxn modelId="{CB27BDC1-237F-432C-8D13-3B97D98C07DA}" srcId="{41557C6D-FD88-40C5-B2E2-0C48F3BEAF6A}" destId="{85078C1F-2F00-4867-A76B-82420399527E}" srcOrd="0" destOrd="0" parTransId="{05DB65DB-1AA3-44E6-B41B-D46BAE556728}" sibTransId="{82A3DEC3-7B8F-4896-A181-B9C75712C2BF}"/>
    <dgm:cxn modelId="{126C7DE6-BA42-4599-BE40-0AB20651DB82}" type="presOf" srcId="{352D191D-6F3A-4D85-AD71-244A6C42D9D2}" destId="{E7460C52-FD67-43C0-B053-74B428C4E487}" srcOrd="0" destOrd="0" presId="urn:microsoft.com/office/officeart/2005/8/layout/vProcess5"/>
    <dgm:cxn modelId="{85DB677D-6C8E-46A9-A18C-96DA5C2FEDFF}" type="presOf" srcId="{DEFFB13D-AE85-4073-8730-EDCD71721203}" destId="{ACF56B18-7AFD-4879-B6A5-A2C19E34D613}" srcOrd="0" destOrd="0" presId="urn:microsoft.com/office/officeart/2005/8/layout/vProcess5"/>
    <dgm:cxn modelId="{389C64B6-665C-49F6-AD92-E4CFEB0C0EF9}" type="presOf" srcId="{C20E039C-FCB9-4EA0-BCBA-12F3E79DFAA3}" destId="{239BFF5F-A491-4DAC-A994-AAD84C9D7F40}" srcOrd="0" destOrd="0" presId="urn:microsoft.com/office/officeart/2005/8/layout/vProcess5"/>
    <dgm:cxn modelId="{98310974-C91C-4015-870A-AB0B77D679FD}" srcId="{41557C6D-FD88-40C5-B2E2-0C48F3BEAF6A}" destId="{C20E039C-FCB9-4EA0-BCBA-12F3E79DFAA3}" srcOrd="1" destOrd="0" parTransId="{DD4DDD8B-46B1-441B-8FCF-8E641FBF82C9}" sibTransId="{F4207960-F77A-42AD-AFC2-7FE5D05E2AA3}"/>
    <dgm:cxn modelId="{C9C3FD97-E112-4DB2-9B13-DC6DB433EA4E}" type="presOf" srcId="{41557C6D-FD88-40C5-B2E2-0C48F3BEAF6A}" destId="{886C38E7-7849-4863-9E08-5AF772ACCAF7}" srcOrd="0" destOrd="0" presId="urn:microsoft.com/office/officeart/2005/8/layout/vProcess5"/>
    <dgm:cxn modelId="{26D7660A-CE87-4D86-8809-CF574857EBBD}" type="presParOf" srcId="{886C38E7-7849-4863-9E08-5AF772ACCAF7}" destId="{711570F8-F086-4963-99F7-9F49577812AE}" srcOrd="0" destOrd="0" presId="urn:microsoft.com/office/officeart/2005/8/layout/vProcess5"/>
    <dgm:cxn modelId="{4F95DCDC-3636-430A-B349-9BF26B181312}" type="presParOf" srcId="{886C38E7-7849-4863-9E08-5AF772ACCAF7}" destId="{17B546A2-B464-4786-A9FF-0D052A629E40}" srcOrd="1" destOrd="0" presId="urn:microsoft.com/office/officeart/2005/8/layout/vProcess5"/>
    <dgm:cxn modelId="{14CC5282-E6C9-4E09-B9F8-F9A774FB6C84}" type="presParOf" srcId="{886C38E7-7849-4863-9E08-5AF772ACCAF7}" destId="{239BFF5F-A491-4DAC-A994-AAD84C9D7F40}" srcOrd="2" destOrd="0" presId="urn:microsoft.com/office/officeart/2005/8/layout/vProcess5"/>
    <dgm:cxn modelId="{ECA810BD-0418-42F7-A299-847E101972E7}" type="presParOf" srcId="{886C38E7-7849-4863-9E08-5AF772ACCAF7}" destId="{3ECDF24E-C0B4-4C7B-AEE4-E56FB1FC226A}" srcOrd="3" destOrd="0" presId="urn:microsoft.com/office/officeart/2005/8/layout/vProcess5"/>
    <dgm:cxn modelId="{51439394-F5BE-4110-8585-25365A466016}" type="presParOf" srcId="{886C38E7-7849-4863-9E08-5AF772ACCAF7}" destId="{ACF56B18-7AFD-4879-B6A5-A2C19E34D613}" srcOrd="4" destOrd="0" presId="urn:microsoft.com/office/officeart/2005/8/layout/vProcess5"/>
    <dgm:cxn modelId="{E2D92F77-4057-48E3-838A-70DDA50B448C}" type="presParOf" srcId="{886C38E7-7849-4863-9E08-5AF772ACCAF7}" destId="{6175E337-5C28-47CB-8E90-BFD505A1AE78}" srcOrd="5" destOrd="0" presId="urn:microsoft.com/office/officeart/2005/8/layout/vProcess5"/>
    <dgm:cxn modelId="{5E2A1E7D-21D0-4437-9F9A-B8D41DA856CA}" type="presParOf" srcId="{886C38E7-7849-4863-9E08-5AF772ACCAF7}" destId="{486D4754-8FD8-4CAF-8BC4-4EDCC7B8FE78}" srcOrd="6" destOrd="0" presId="urn:microsoft.com/office/officeart/2005/8/layout/vProcess5"/>
    <dgm:cxn modelId="{51E025C1-E11D-43AE-A0EB-74B482EF5B97}" type="presParOf" srcId="{886C38E7-7849-4863-9E08-5AF772ACCAF7}" destId="{E7460C52-FD67-43C0-B053-74B428C4E487}" srcOrd="7" destOrd="0" presId="urn:microsoft.com/office/officeart/2005/8/layout/vProcess5"/>
    <dgm:cxn modelId="{7F85BE82-EB88-4C0A-963F-3AD138728B03}" type="presParOf" srcId="{886C38E7-7849-4863-9E08-5AF772ACCAF7}" destId="{52550EBE-128C-4836-B61B-A3FD826737D3}" srcOrd="8" destOrd="0" presId="urn:microsoft.com/office/officeart/2005/8/layout/vProcess5"/>
    <dgm:cxn modelId="{D783EDC7-F7AF-4483-BEC4-9C2FC7AA015C}" type="presParOf" srcId="{886C38E7-7849-4863-9E08-5AF772ACCAF7}" destId="{921388C6-0886-4071-9120-52F8BD2F4668}" srcOrd="9" destOrd="0" presId="urn:microsoft.com/office/officeart/2005/8/layout/vProcess5"/>
    <dgm:cxn modelId="{387EB69B-EF9D-4A3E-A0F9-00153A4BC97B}" type="presParOf" srcId="{886C38E7-7849-4863-9E08-5AF772ACCAF7}" destId="{3D788A75-A492-4A4F-82A9-44500A38350E}" srcOrd="10" destOrd="0" presId="urn:microsoft.com/office/officeart/2005/8/layout/vProcess5"/>
    <dgm:cxn modelId="{608A7F89-B4D3-4E5A-A3CE-C7AEACD964E6}" type="presParOf" srcId="{886C38E7-7849-4863-9E08-5AF772ACCAF7}" destId="{BB9DA5D4-744C-4F52-924C-3804E9F0A192}" srcOrd="11" destOrd="0" presId="urn:microsoft.com/office/officeart/2005/8/layout/vProcess5"/>
  </dgm:cxnLst>
  <dgm:bg/>
  <dgm:whole/>
  <dgm:extLst>
    <a:ext uri="http://schemas.microsoft.com/office/drawing/2008/diagram"/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B366B910-AB51-4F64-BFCB-7239AC05BF8D}" type="doc">
      <dgm:prSet loTypeId="urn:microsoft.com/office/officeart/2008/layout/VerticalCurvedList" loCatId="list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B492BC0-2BE9-47D3-B8CF-B63B9CD717B0}">
      <dgm:prSet phldrT="[Текст]"/>
      <dgm:spPr/>
      <dgm:t>
        <a:bodyPr/>
        <a:lstStyle/>
        <a:p>
          <a:r>
            <a:rPr lang="ru-RU" dirty="0" smtClean="0"/>
            <a:t>рассказывание детей вместе с воспитателем по вопросам</a:t>
          </a:r>
          <a:endParaRPr lang="ru-RU" dirty="0"/>
        </a:p>
      </dgm:t>
    </dgm:pt>
    <dgm:pt modelId="{99A490F1-CA1A-4B40-9745-788697E85930}" type="parTrans" cxnId="{4888EE3C-DCF2-46C3-B879-561BC5BCBB66}">
      <dgm:prSet/>
      <dgm:spPr/>
      <dgm:t>
        <a:bodyPr/>
        <a:lstStyle/>
        <a:p>
          <a:endParaRPr lang="ru-RU"/>
        </a:p>
      </dgm:t>
    </dgm:pt>
    <dgm:pt modelId="{BC031E47-F89D-4FF0-ABB6-143EEA02CF2D}" type="sibTrans" cxnId="{4888EE3C-DCF2-46C3-B879-561BC5BCBB66}">
      <dgm:prSet/>
      <dgm:spPr/>
      <dgm:t>
        <a:bodyPr/>
        <a:lstStyle/>
        <a:p>
          <a:endParaRPr lang="ru-RU"/>
        </a:p>
      </dgm:t>
    </dgm:pt>
    <dgm:pt modelId="{760B8145-64E3-4428-AB44-7D9B2988AD9F}">
      <dgm:prSet phldrT="[Текст]"/>
      <dgm:spPr/>
      <dgm:t>
        <a:bodyPr/>
        <a:lstStyle/>
        <a:p>
          <a:r>
            <a:rPr lang="ru-RU" dirty="0" smtClean="0"/>
            <a:t>придумывание детьми продолжения авторского текста</a:t>
          </a:r>
          <a:endParaRPr lang="ru-RU" dirty="0"/>
        </a:p>
      </dgm:t>
    </dgm:pt>
    <dgm:pt modelId="{2B5E40D9-7E1A-412F-8758-46CBBCCA7E35}" type="parTrans" cxnId="{508AAA83-F695-47E3-95AD-770A870864D6}">
      <dgm:prSet/>
      <dgm:spPr/>
      <dgm:t>
        <a:bodyPr/>
        <a:lstStyle/>
        <a:p>
          <a:endParaRPr lang="ru-RU"/>
        </a:p>
      </dgm:t>
    </dgm:pt>
    <dgm:pt modelId="{246866BB-0FF1-4A3D-ABDA-74B7C170B3D1}" type="sibTrans" cxnId="{508AAA83-F695-47E3-95AD-770A870864D6}">
      <dgm:prSet/>
      <dgm:spPr/>
      <dgm:t>
        <a:bodyPr/>
        <a:lstStyle/>
        <a:p>
          <a:endParaRPr lang="ru-RU"/>
        </a:p>
      </dgm:t>
    </dgm:pt>
    <dgm:pt modelId="{611B30E4-545C-48BC-8B8D-BACD337B7E5C}">
      <dgm:prSet phldrT="[Текст]"/>
      <dgm:spPr/>
      <dgm:t>
        <a:bodyPr/>
        <a:lstStyle/>
        <a:p>
          <a:r>
            <a:rPr lang="ru-RU" dirty="0" smtClean="0"/>
            <a:t>вспомогательные вопросы</a:t>
          </a:r>
          <a:endParaRPr lang="ru-RU" dirty="0"/>
        </a:p>
      </dgm:t>
    </dgm:pt>
    <dgm:pt modelId="{21FCAFDA-D481-4C0A-B0E9-F93B8E5E6B4C}" type="parTrans" cxnId="{19C7A0B9-BEAC-4C35-B0E8-707AEC562604}">
      <dgm:prSet/>
      <dgm:spPr/>
      <dgm:t>
        <a:bodyPr/>
        <a:lstStyle/>
        <a:p>
          <a:endParaRPr lang="ru-RU"/>
        </a:p>
      </dgm:t>
    </dgm:pt>
    <dgm:pt modelId="{085523AF-6C67-4E4F-9989-2365FB696DA1}" type="sibTrans" cxnId="{19C7A0B9-BEAC-4C35-B0E8-707AEC562604}">
      <dgm:prSet/>
      <dgm:spPr/>
      <dgm:t>
        <a:bodyPr/>
        <a:lstStyle/>
        <a:p>
          <a:endParaRPr lang="ru-RU"/>
        </a:p>
      </dgm:t>
    </dgm:pt>
    <dgm:pt modelId="{1CB7F4E6-E2CB-4672-80C6-0E9D7CD66662}">
      <dgm:prSet phldrT="[Текст]"/>
      <dgm:spPr/>
      <dgm:t>
        <a:bodyPr/>
        <a:lstStyle/>
        <a:p>
          <a:r>
            <a:rPr lang="ru-RU" dirty="0" smtClean="0"/>
            <a:t>План в виде вопросов </a:t>
          </a:r>
          <a:endParaRPr lang="ru-RU" dirty="0"/>
        </a:p>
      </dgm:t>
    </dgm:pt>
    <dgm:pt modelId="{858803E3-652F-4C57-993F-1D177A40D32A}" type="parTrans" cxnId="{C4A26447-1597-48A4-88B1-D043A43D5B02}">
      <dgm:prSet/>
      <dgm:spPr/>
    </dgm:pt>
    <dgm:pt modelId="{86D1639D-DDFC-483D-B9E4-6D9633EAFEAC}" type="sibTrans" cxnId="{C4A26447-1597-48A4-88B1-D043A43D5B02}">
      <dgm:prSet/>
      <dgm:spPr/>
    </dgm:pt>
    <dgm:pt modelId="{07F31142-A93A-4588-BC69-80EA8185BA14}">
      <dgm:prSet phldrT="[Текст]"/>
      <dgm:spPr/>
      <dgm:t>
        <a:bodyPr/>
        <a:lstStyle/>
        <a:p>
          <a:r>
            <a:rPr lang="ru-RU" dirty="0" smtClean="0"/>
            <a:t>рассказывание по сюжету</a:t>
          </a:r>
          <a:endParaRPr lang="ru-RU" dirty="0"/>
        </a:p>
      </dgm:t>
    </dgm:pt>
    <dgm:pt modelId="{02734C10-E9E0-478A-951E-564759849E70}" type="parTrans" cxnId="{73027DDB-1658-4797-AE17-47BE6D970181}">
      <dgm:prSet/>
      <dgm:spPr/>
    </dgm:pt>
    <dgm:pt modelId="{A36D42DB-194E-4515-851A-F2901144EF5F}" type="sibTrans" cxnId="{73027DDB-1658-4797-AE17-47BE6D970181}">
      <dgm:prSet/>
      <dgm:spPr/>
    </dgm:pt>
    <dgm:pt modelId="{E7E8CB34-4014-4CA8-B1CC-FC7D79880FEF}" type="pres">
      <dgm:prSet presAssocID="{B366B910-AB51-4F64-BFCB-7239AC05BF8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F9ADDC8-0BF0-46F4-9B26-363AEBC138EB}" type="pres">
      <dgm:prSet presAssocID="{B366B910-AB51-4F64-BFCB-7239AC05BF8D}" presName="Name1" presStyleCnt="0"/>
      <dgm:spPr/>
    </dgm:pt>
    <dgm:pt modelId="{2E1F22F5-FB62-4389-BCAB-058AB5030B00}" type="pres">
      <dgm:prSet presAssocID="{B366B910-AB51-4F64-BFCB-7239AC05BF8D}" presName="cycle" presStyleCnt="0"/>
      <dgm:spPr/>
    </dgm:pt>
    <dgm:pt modelId="{95F912C2-0F61-4053-8164-380ED6015FEF}" type="pres">
      <dgm:prSet presAssocID="{B366B910-AB51-4F64-BFCB-7239AC05BF8D}" presName="srcNode" presStyleLbl="node1" presStyleIdx="0" presStyleCnt="5"/>
      <dgm:spPr/>
    </dgm:pt>
    <dgm:pt modelId="{0ED79D52-E745-4298-A3E0-EE3FE014B5D1}" type="pres">
      <dgm:prSet presAssocID="{B366B910-AB51-4F64-BFCB-7239AC05BF8D}" presName="conn" presStyleLbl="parChTrans1D2" presStyleIdx="0" presStyleCnt="1"/>
      <dgm:spPr/>
      <dgm:t>
        <a:bodyPr/>
        <a:lstStyle/>
        <a:p>
          <a:endParaRPr lang="ru-RU"/>
        </a:p>
      </dgm:t>
    </dgm:pt>
    <dgm:pt modelId="{E4751D97-1782-4254-B471-254653EB7D39}" type="pres">
      <dgm:prSet presAssocID="{B366B910-AB51-4F64-BFCB-7239AC05BF8D}" presName="extraNode" presStyleLbl="node1" presStyleIdx="0" presStyleCnt="5"/>
      <dgm:spPr/>
    </dgm:pt>
    <dgm:pt modelId="{1C515911-BBD7-4108-B6C6-E730B7F96951}" type="pres">
      <dgm:prSet presAssocID="{B366B910-AB51-4F64-BFCB-7239AC05BF8D}" presName="dstNode" presStyleLbl="node1" presStyleIdx="0" presStyleCnt="5"/>
      <dgm:spPr/>
    </dgm:pt>
    <dgm:pt modelId="{DF3DF1C6-EBAD-4C94-80FA-97A9EEF6EAB8}" type="pres">
      <dgm:prSet presAssocID="{8B492BC0-2BE9-47D3-B8CF-B63B9CD717B0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E329C3-C5C4-4B12-9B00-D8AE045F9F84}" type="pres">
      <dgm:prSet presAssocID="{8B492BC0-2BE9-47D3-B8CF-B63B9CD717B0}" presName="accent_1" presStyleCnt="0"/>
      <dgm:spPr/>
    </dgm:pt>
    <dgm:pt modelId="{7FD2F361-E7EE-4D92-A590-3BCD2B263676}" type="pres">
      <dgm:prSet presAssocID="{8B492BC0-2BE9-47D3-B8CF-B63B9CD717B0}" presName="accentRepeatNode" presStyleLbl="solidFgAcc1" presStyleIdx="0" presStyleCnt="5"/>
      <dgm:spPr/>
    </dgm:pt>
    <dgm:pt modelId="{078B3D7B-8B82-4770-AC06-D02FEEC25B20}" type="pres">
      <dgm:prSet presAssocID="{760B8145-64E3-4428-AB44-7D9B2988AD9F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6F3131-7990-4C3B-BD3C-2335A2D36EDB}" type="pres">
      <dgm:prSet presAssocID="{760B8145-64E3-4428-AB44-7D9B2988AD9F}" presName="accent_2" presStyleCnt="0"/>
      <dgm:spPr/>
    </dgm:pt>
    <dgm:pt modelId="{E7CF6B6E-E5E8-4CEA-9C50-2B5A6FD0303C}" type="pres">
      <dgm:prSet presAssocID="{760B8145-64E3-4428-AB44-7D9B2988AD9F}" presName="accentRepeatNode" presStyleLbl="solidFgAcc1" presStyleIdx="1" presStyleCnt="5"/>
      <dgm:spPr/>
    </dgm:pt>
    <dgm:pt modelId="{CCA147CC-3F75-4F71-A0B4-D6F867E1AEE8}" type="pres">
      <dgm:prSet presAssocID="{611B30E4-545C-48BC-8B8D-BACD337B7E5C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8B5C84-CB07-489D-94CA-B3AC2EDA392A}" type="pres">
      <dgm:prSet presAssocID="{611B30E4-545C-48BC-8B8D-BACD337B7E5C}" presName="accent_3" presStyleCnt="0"/>
      <dgm:spPr/>
    </dgm:pt>
    <dgm:pt modelId="{86925A2A-8C95-46BC-9A10-5FDD79664A47}" type="pres">
      <dgm:prSet presAssocID="{611B30E4-545C-48BC-8B8D-BACD337B7E5C}" presName="accentRepeatNode" presStyleLbl="solidFgAcc1" presStyleIdx="2" presStyleCnt="5"/>
      <dgm:spPr/>
    </dgm:pt>
    <dgm:pt modelId="{56D7864A-5EDD-43C1-8F04-6C7E72F9F1AA}" type="pres">
      <dgm:prSet presAssocID="{1CB7F4E6-E2CB-4672-80C6-0E9D7CD66662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670577-89C4-4A1D-8D9E-98BBD50C9CDC}" type="pres">
      <dgm:prSet presAssocID="{1CB7F4E6-E2CB-4672-80C6-0E9D7CD66662}" presName="accent_4" presStyleCnt="0"/>
      <dgm:spPr/>
    </dgm:pt>
    <dgm:pt modelId="{624CF320-D071-4DDB-AEEA-07B0EFD202ED}" type="pres">
      <dgm:prSet presAssocID="{1CB7F4E6-E2CB-4672-80C6-0E9D7CD66662}" presName="accentRepeatNode" presStyleLbl="solidFgAcc1" presStyleIdx="3" presStyleCnt="5"/>
      <dgm:spPr/>
    </dgm:pt>
    <dgm:pt modelId="{0F429F2D-035E-40F9-9087-46C00A367F57}" type="pres">
      <dgm:prSet presAssocID="{07F31142-A93A-4588-BC69-80EA8185BA14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FB52DE-C90B-4B45-824E-563FE7934D0D}" type="pres">
      <dgm:prSet presAssocID="{07F31142-A93A-4588-BC69-80EA8185BA14}" presName="accent_5" presStyleCnt="0"/>
      <dgm:spPr/>
    </dgm:pt>
    <dgm:pt modelId="{99F616C2-1EF9-4358-9B74-7868C7F87A18}" type="pres">
      <dgm:prSet presAssocID="{07F31142-A93A-4588-BC69-80EA8185BA14}" presName="accentRepeatNode" presStyleLbl="solidFgAcc1" presStyleIdx="4" presStyleCnt="5"/>
      <dgm:spPr/>
    </dgm:pt>
  </dgm:ptLst>
  <dgm:cxnLst>
    <dgm:cxn modelId="{22960D98-B2BD-4053-960C-E582410578DD}" type="presOf" srcId="{760B8145-64E3-4428-AB44-7D9B2988AD9F}" destId="{078B3D7B-8B82-4770-AC06-D02FEEC25B20}" srcOrd="0" destOrd="0" presId="urn:microsoft.com/office/officeart/2008/layout/VerticalCurvedList"/>
    <dgm:cxn modelId="{B6623158-849A-4F26-9B1B-4FFDDD41C0EF}" type="presOf" srcId="{07F31142-A93A-4588-BC69-80EA8185BA14}" destId="{0F429F2D-035E-40F9-9087-46C00A367F57}" srcOrd="0" destOrd="0" presId="urn:microsoft.com/office/officeart/2008/layout/VerticalCurvedList"/>
    <dgm:cxn modelId="{9B2F9FB0-0E42-4EBD-B22D-BF02B5CFE502}" type="presOf" srcId="{611B30E4-545C-48BC-8B8D-BACD337B7E5C}" destId="{CCA147CC-3F75-4F71-A0B4-D6F867E1AEE8}" srcOrd="0" destOrd="0" presId="urn:microsoft.com/office/officeart/2008/layout/VerticalCurvedList"/>
    <dgm:cxn modelId="{BD1E76BD-1F05-4FCE-8C53-6CCBC35188C3}" type="presOf" srcId="{1CB7F4E6-E2CB-4672-80C6-0E9D7CD66662}" destId="{56D7864A-5EDD-43C1-8F04-6C7E72F9F1AA}" srcOrd="0" destOrd="0" presId="urn:microsoft.com/office/officeart/2008/layout/VerticalCurvedList"/>
    <dgm:cxn modelId="{4888EE3C-DCF2-46C3-B879-561BC5BCBB66}" srcId="{B366B910-AB51-4F64-BFCB-7239AC05BF8D}" destId="{8B492BC0-2BE9-47D3-B8CF-B63B9CD717B0}" srcOrd="0" destOrd="0" parTransId="{99A490F1-CA1A-4B40-9745-788697E85930}" sibTransId="{BC031E47-F89D-4FF0-ABB6-143EEA02CF2D}"/>
    <dgm:cxn modelId="{74E29BCF-877A-48D9-A113-4BC7C0D10EF0}" type="presOf" srcId="{B366B910-AB51-4F64-BFCB-7239AC05BF8D}" destId="{E7E8CB34-4014-4CA8-B1CC-FC7D79880FEF}" srcOrd="0" destOrd="0" presId="urn:microsoft.com/office/officeart/2008/layout/VerticalCurvedList"/>
    <dgm:cxn modelId="{0E28CB9F-146D-446A-851D-439893AF1AE6}" type="presOf" srcId="{BC031E47-F89D-4FF0-ABB6-143EEA02CF2D}" destId="{0ED79D52-E745-4298-A3E0-EE3FE014B5D1}" srcOrd="0" destOrd="0" presId="urn:microsoft.com/office/officeart/2008/layout/VerticalCurvedList"/>
    <dgm:cxn modelId="{508AAA83-F695-47E3-95AD-770A870864D6}" srcId="{B366B910-AB51-4F64-BFCB-7239AC05BF8D}" destId="{760B8145-64E3-4428-AB44-7D9B2988AD9F}" srcOrd="1" destOrd="0" parTransId="{2B5E40D9-7E1A-412F-8758-46CBBCCA7E35}" sibTransId="{246866BB-0FF1-4A3D-ABDA-74B7C170B3D1}"/>
    <dgm:cxn modelId="{73027DDB-1658-4797-AE17-47BE6D970181}" srcId="{B366B910-AB51-4F64-BFCB-7239AC05BF8D}" destId="{07F31142-A93A-4588-BC69-80EA8185BA14}" srcOrd="4" destOrd="0" parTransId="{02734C10-E9E0-478A-951E-564759849E70}" sibTransId="{A36D42DB-194E-4515-851A-F2901144EF5F}"/>
    <dgm:cxn modelId="{19C7A0B9-BEAC-4C35-B0E8-707AEC562604}" srcId="{B366B910-AB51-4F64-BFCB-7239AC05BF8D}" destId="{611B30E4-545C-48BC-8B8D-BACD337B7E5C}" srcOrd="2" destOrd="0" parTransId="{21FCAFDA-D481-4C0A-B0E9-F93B8E5E6B4C}" sibTransId="{085523AF-6C67-4E4F-9989-2365FB696DA1}"/>
    <dgm:cxn modelId="{B3E128B0-91D0-4939-85EA-1F78957A8BB9}" type="presOf" srcId="{8B492BC0-2BE9-47D3-B8CF-B63B9CD717B0}" destId="{DF3DF1C6-EBAD-4C94-80FA-97A9EEF6EAB8}" srcOrd="0" destOrd="0" presId="urn:microsoft.com/office/officeart/2008/layout/VerticalCurvedList"/>
    <dgm:cxn modelId="{C4A26447-1597-48A4-88B1-D043A43D5B02}" srcId="{B366B910-AB51-4F64-BFCB-7239AC05BF8D}" destId="{1CB7F4E6-E2CB-4672-80C6-0E9D7CD66662}" srcOrd="3" destOrd="0" parTransId="{858803E3-652F-4C57-993F-1D177A40D32A}" sibTransId="{86D1639D-DDFC-483D-B9E4-6D9633EAFEAC}"/>
    <dgm:cxn modelId="{327E426A-830C-449E-92AE-F5CCE2D79126}" type="presParOf" srcId="{E7E8CB34-4014-4CA8-B1CC-FC7D79880FEF}" destId="{7F9ADDC8-0BF0-46F4-9B26-363AEBC138EB}" srcOrd="0" destOrd="0" presId="urn:microsoft.com/office/officeart/2008/layout/VerticalCurvedList"/>
    <dgm:cxn modelId="{436317C9-CB6C-4310-9EB0-1F58D676B854}" type="presParOf" srcId="{7F9ADDC8-0BF0-46F4-9B26-363AEBC138EB}" destId="{2E1F22F5-FB62-4389-BCAB-058AB5030B00}" srcOrd="0" destOrd="0" presId="urn:microsoft.com/office/officeart/2008/layout/VerticalCurvedList"/>
    <dgm:cxn modelId="{F2C3047C-A992-48EC-BB87-78543A69E313}" type="presParOf" srcId="{2E1F22F5-FB62-4389-BCAB-058AB5030B00}" destId="{95F912C2-0F61-4053-8164-380ED6015FEF}" srcOrd="0" destOrd="0" presId="urn:microsoft.com/office/officeart/2008/layout/VerticalCurvedList"/>
    <dgm:cxn modelId="{12789F95-A68C-4343-829A-798B9F0CED5F}" type="presParOf" srcId="{2E1F22F5-FB62-4389-BCAB-058AB5030B00}" destId="{0ED79D52-E745-4298-A3E0-EE3FE014B5D1}" srcOrd="1" destOrd="0" presId="urn:microsoft.com/office/officeart/2008/layout/VerticalCurvedList"/>
    <dgm:cxn modelId="{C4786524-7BAD-46A7-B9F1-A26CDF709FBD}" type="presParOf" srcId="{2E1F22F5-FB62-4389-BCAB-058AB5030B00}" destId="{E4751D97-1782-4254-B471-254653EB7D39}" srcOrd="2" destOrd="0" presId="urn:microsoft.com/office/officeart/2008/layout/VerticalCurvedList"/>
    <dgm:cxn modelId="{27F34181-5BDC-4B09-BC47-564192A56836}" type="presParOf" srcId="{2E1F22F5-FB62-4389-BCAB-058AB5030B00}" destId="{1C515911-BBD7-4108-B6C6-E730B7F96951}" srcOrd="3" destOrd="0" presId="urn:microsoft.com/office/officeart/2008/layout/VerticalCurvedList"/>
    <dgm:cxn modelId="{32C22FE0-5BC6-4A2A-836D-EC4CF5413FE6}" type="presParOf" srcId="{7F9ADDC8-0BF0-46F4-9B26-363AEBC138EB}" destId="{DF3DF1C6-EBAD-4C94-80FA-97A9EEF6EAB8}" srcOrd="1" destOrd="0" presId="urn:microsoft.com/office/officeart/2008/layout/VerticalCurvedList"/>
    <dgm:cxn modelId="{EDF127F1-FB3E-4F16-8796-AE0208CE9D08}" type="presParOf" srcId="{7F9ADDC8-0BF0-46F4-9B26-363AEBC138EB}" destId="{90E329C3-C5C4-4B12-9B00-D8AE045F9F84}" srcOrd="2" destOrd="0" presId="urn:microsoft.com/office/officeart/2008/layout/VerticalCurvedList"/>
    <dgm:cxn modelId="{789E3C53-56DD-45D4-A2E1-C229B4D2BB1E}" type="presParOf" srcId="{90E329C3-C5C4-4B12-9B00-D8AE045F9F84}" destId="{7FD2F361-E7EE-4D92-A590-3BCD2B263676}" srcOrd="0" destOrd="0" presId="urn:microsoft.com/office/officeart/2008/layout/VerticalCurvedList"/>
    <dgm:cxn modelId="{6883B4F8-E2EA-4A0F-ADBA-B6326530AB20}" type="presParOf" srcId="{7F9ADDC8-0BF0-46F4-9B26-363AEBC138EB}" destId="{078B3D7B-8B82-4770-AC06-D02FEEC25B20}" srcOrd="3" destOrd="0" presId="urn:microsoft.com/office/officeart/2008/layout/VerticalCurvedList"/>
    <dgm:cxn modelId="{0329DFD0-8001-43E6-B805-89AA3A6A7AB8}" type="presParOf" srcId="{7F9ADDC8-0BF0-46F4-9B26-363AEBC138EB}" destId="{2A6F3131-7990-4C3B-BD3C-2335A2D36EDB}" srcOrd="4" destOrd="0" presId="urn:microsoft.com/office/officeart/2008/layout/VerticalCurvedList"/>
    <dgm:cxn modelId="{E9C9E5AD-FB94-4EFD-97F9-926A803105AF}" type="presParOf" srcId="{2A6F3131-7990-4C3B-BD3C-2335A2D36EDB}" destId="{E7CF6B6E-E5E8-4CEA-9C50-2B5A6FD0303C}" srcOrd="0" destOrd="0" presId="urn:microsoft.com/office/officeart/2008/layout/VerticalCurvedList"/>
    <dgm:cxn modelId="{79F18CF9-CAF1-4F11-9A2F-2FAE86740007}" type="presParOf" srcId="{7F9ADDC8-0BF0-46F4-9B26-363AEBC138EB}" destId="{CCA147CC-3F75-4F71-A0B4-D6F867E1AEE8}" srcOrd="5" destOrd="0" presId="urn:microsoft.com/office/officeart/2008/layout/VerticalCurvedList"/>
    <dgm:cxn modelId="{DA14AB85-1DE7-4CB6-AF93-7BC2BC97DB1A}" type="presParOf" srcId="{7F9ADDC8-0BF0-46F4-9B26-363AEBC138EB}" destId="{1E8B5C84-CB07-489D-94CA-B3AC2EDA392A}" srcOrd="6" destOrd="0" presId="urn:microsoft.com/office/officeart/2008/layout/VerticalCurvedList"/>
    <dgm:cxn modelId="{F8CDC178-0910-4593-B344-AB7B157EAE46}" type="presParOf" srcId="{1E8B5C84-CB07-489D-94CA-B3AC2EDA392A}" destId="{86925A2A-8C95-46BC-9A10-5FDD79664A47}" srcOrd="0" destOrd="0" presId="urn:microsoft.com/office/officeart/2008/layout/VerticalCurvedList"/>
    <dgm:cxn modelId="{5E1F3907-55E6-48C6-91EA-02C4EB0476B5}" type="presParOf" srcId="{7F9ADDC8-0BF0-46F4-9B26-363AEBC138EB}" destId="{56D7864A-5EDD-43C1-8F04-6C7E72F9F1AA}" srcOrd="7" destOrd="0" presId="urn:microsoft.com/office/officeart/2008/layout/VerticalCurvedList"/>
    <dgm:cxn modelId="{C0F85A23-D151-4819-B9BB-FA8B2C5E9B65}" type="presParOf" srcId="{7F9ADDC8-0BF0-46F4-9B26-363AEBC138EB}" destId="{31670577-89C4-4A1D-8D9E-98BBD50C9CDC}" srcOrd="8" destOrd="0" presId="urn:microsoft.com/office/officeart/2008/layout/VerticalCurvedList"/>
    <dgm:cxn modelId="{B9C732C8-FF86-42E2-9305-AD563B499AAE}" type="presParOf" srcId="{31670577-89C4-4A1D-8D9E-98BBD50C9CDC}" destId="{624CF320-D071-4DDB-AEEA-07B0EFD202ED}" srcOrd="0" destOrd="0" presId="urn:microsoft.com/office/officeart/2008/layout/VerticalCurvedList"/>
    <dgm:cxn modelId="{72C16B1A-8145-4A85-A413-767B22D3CF05}" type="presParOf" srcId="{7F9ADDC8-0BF0-46F4-9B26-363AEBC138EB}" destId="{0F429F2D-035E-40F9-9087-46C00A367F57}" srcOrd="9" destOrd="0" presId="urn:microsoft.com/office/officeart/2008/layout/VerticalCurvedList"/>
    <dgm:cxn modelId="{E3BEC03A-1BB3-4FB4-88EE-A863E87BDEA3}" type="presParOf" srcId="{7F9ADDC8-0BF0-46F4-9B26-363AEBC138EB}" destId="{46FB52DE-C90B-4B45-824E-563FE7934D0D}" srcOrd="10" destOrd="0" presId="urn:microsoft.com/office/officeart/2008/layout/VerticalCurvedList"/>
    <dgm:cxn modelId="{64A1E668-52E7-4BEA-98BA-C83E787E7E69}" type="presParOf" srcId="{46FB52DE-C90B-4B45-824E-563FE7934D0D}" destId="{99F616C2-1EF9-4358-9B74-7868C7F87A18}" srcOrd="0" destOrd="0" presId="urn:microsoft.com/office/officeart/2008/layout/VerticalCurvedList"/>
  </dgm:cxnLst>
  <dgm:bg/>
  <dgm:whole/>
  <dgm:extLst>
    <a:ext uri="http://schemas.microsoft.com/office/drawing/2008/diagram"/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06D0D73D-D31C-48B9-8448-A5EDB3F3158B}" type="doc">
      <dgm:prSet loTypeId="urn:microsoft.com/office/officeart/2005/8/layout/process2" loCatId="process" qsTypeId="urn:microsoft.com/office/officeart/2005/8/quickstyle/simple1#9" qsCatId="simple" csTypeId="urn:microsoft.com/office/officeart/2005/8/colors/colorful2" csCatId="colorful" phldr="1"/>
      <dgm:spPr/>
    </dgm:pt>
    <dgm:pt modelId="{5E7110CE-DAE5-4ED1-BF45-60174C5E18E9}">
      <dgm:prSet phldrT="[Текст]"/>
      <dgm:spPr/>
      <dgm:t>
        <a:bodyPr/>
        <a:lstStyle/>
        <a:p>
          <a:r>
            <a:rPr lang="ru-RU" b="1" dirty="0" smtClean="0"/>
            <a:t>1. Создание проблемных ситуаций с опорой на наглядный материал:</a:t>
          </a:r>
          <a:endParaRPr lang="ru-RU" b="1" dirty="0"/>
        </a:p>
      </dgm:t>
    </dgm:pt>
    <dgm:pt modelId="{67EAE38B-3908-409D-B6FF-11EE28380EDE}" type="parTrans" cxnId="{EF6DE4D8-7843-468A-8224-8EE88A1FD902}">
      <dgm:prSet/>
      <dgm:spPr/>
      <dgm:t>
        <a:bodyPr/>
        <a:lstStyle/>
        <a:p>
          <a:endParaRPr lang="ru-RU"/>
        </a:p>
      </dgm:t>
    </dgm:pt>
    <dgm:pt modelId="{55F60E32-A34B-4142-868E-76A87C8E0173}" type="sibTrans" cxnId="{EF6DE4D8-7843-468A-8224-8EE88A1FD902}">
      <dgm:prSet/>
      <dgm:spPr/>
      <dgm:t>
        <a:bodyPr/>
        <a:lstStyle/>
        <a:p>
          <a:endParaRPr lang="ru-RU"/>
        </a:p>
      </dgm:t>
    </dgm:pt>
    <dgm:pt modelId="{FB733E09-2A4E-423D-A851-0CDA21FFBE01}">
      <dgm:prSet phldrT="[Текст]"/>
      <dgm:spPr/>
      <dgm:t>
        <a:bodyPr/>
        <a:lstStyle/>
        <a:p>
          <a:r>
            <a:rPr lang="ru-RU" b="1" i="1" dirty="0" smtClean="0">
              <a:solidFill>
                <a:schemeClr val="accent1">
                  <a:lumMod val="75000"/>
                </a:schemeClr>
              </a:solidFill>
            </a:rPr>
            <a:t>складывание детьми разрезных картинок и объяснение своих действий</a:t>
          </a:r>
          <a:endParaRPr lang="ru-RU" b="1" i="1" dirty="0">
            <a:solidFill>
              <a:schemeClr val="accent1">
                <a:lumMod val="75000"/>
              </a:schemeClr>
            </a:solidFill>
          </a:endParaRPr>
        </a:p>
      </dgm:t>
    </dgm:pt>
    <dgm:pt modelId="{2969F7F7-1A33-415F-AAF7-4E24E0A2D84F}" type="parTrans" cxnId="{BCD4D2C5-A559-4A36-B780-B2BE58E49737}">
      <dgm:prSet/>
      <dgm:spPr/>
      <dgm:t>
        <a:bodyPr/>
        <a:lstStyle/>
        <a:p>
          <a:endParaRPr lang="ru-RU"/>
        </a:p>
      </dgm:t>
    </dgm:pt>
    <dgm:pt modelId="{DB72E7C3-449F-4E14-AC4D-7D22DA25F05D}" type="sibTrans" cxnId="{BCD4D2C5-A559-4A36-B780-B2BE58E49737}">
      <dgm:prSet/>
      <dgm:spPr/>
      <dgm:t>
        <a:bodyPr/>
        <a:lstStyle/>
        <a:p>
          <a:endParaRPr lang="ru-RU"/>
        </a:p>
      </dgm:t>
    </dgm:pt>
    <dgm:pt modelId="{66450CE2-F541-4D3B-B899-A80826927E48}">
      <dgm:prSet phldrT="[Текст]"/>
      <dgm:spPr/>
      <dgm:t>
        <a:bodyPr/>
        <a:lstStyle/>
        <a:p>
          <a:r>
            <a:rPr lang="ru-RU" b="1" i="1" dirty="0" smtClean="0">
              <a:solidFill>
                <a:srgbClr val="7030A0"/>
              </a:solidFill>
            </a:rPr>
            <a:t>выстраивание серии сюжетных картинок Игры типа «Разложи и объясни»</a:t>
          </a:r>
          <a:endParaRPr lang="ru-RU" b="1" i="1" dirty="0">
            <a:solidFill>
              <a:srgbClr val="7030A0"/>
            </a:solidFill>
          </a:endParaRPr>
        </a:p>
      </dgm:t>
    </dgm:pt>
    <dgm:pt modelId="{0F101381-7411-4F53-A8A8-3C1C91D80724}" type="parTrans" cxnId="{3DB86C95-EF94-4B68-9DCF-D6C62EA36069}">
      <dgm:prSet/>
      <dgm:spPr/>
      <dgm:t>
        <a:bodyPr/>
        <a:lstStyle/>
        <a:p>
          <a:endParaRPr lang="ru-RU"/>
        </a:p>
      </dgm:t>
    </dgm:pt>
    <dgm:pt modelId="{EF8E3286-75BC-4ED9-9FEB-60D1CE91B8D6}" type="sibTrans" cxnId="{3DB86C95-EF94-4B68-9DCF-D6C62EA36069}">
      <dgm:prSet/>
      <dgm:spPr/>
      <dgm:t>
        <a:bodyPr/>
        <a:lstStyle/>
        <a:p>
          <a:endParaRPr lang="ru-RU"/>
        </a:p>
      </dgm:t>
    </dgm:pt>
    <dgm:pt modelId="{EE887763-A333-41C4-87C2-85A656D705AF}" type="pres">
      <dgm:prSet presAssocID="{06D0D73D-D31C-48B9-8448-A5EDB3F3158B}" presName="linearFlow" presStyleCnt="0">
        <dgm:presLayoutVars>
          <dgm:resizeHandles val="exact"/>
        </dgm:presLayoutVars>
      </dgm:prSet>
      <dgm:spPr/>
    </dgm:pt>
    <dgm:pt modelId="{EBD35EE4-81F9-46E7-B4F6-53482FFB3714}" type="pres">
      <dgm:prSet presAssocID="{5E7110CE-DAE5-4ED1-BF45-60174C5E18E9}" presName="node" presStyleLbl="node1" presStyleIdx="0" presStyleCnt="3" custScaleX="158115" custScaleY="84196" custLinFactNeighborX="-17" custLinFactNeighborY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E454B2-2DC1-4642-B31B-3AE7A5565B76}" type="pres">
      <dgm:prSet presAssocID="{55F60E32-A34B-4142-868E-76A87C8E0173}" presName="sibTrans" presStyleLbl="sibTrans2D1" presStyleIdx="0" presStyleCnt="2" custAng="20572190" custScaleX="153247" custScaleY="89441" custLinFactNeighborX="-30986" custLinFactNeighborY="6452"/>
      <dgm:spPr/>
      <dgm:t>
        <a:bodyPr/>
        <a:lstStyle/>
        <a:p>
          <a:endParaRPr lang="ru-RU"/>
        </a:p>
      </dgm:t>
    </dgm:pt>
    <dgm:pt modelId="{72A2086D-C7C8-4B73-B309-1367B31707AE}" type="pres">
      <dgm:prSet presAssocID="{55F60E32-A34B-4142-868E-76A87C8E0173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D76668BC-7F43-4CE2-A714-E5131CA70604}" type="pres">
      <dgm:prSet presAssocID="{FB733E09-2A4E-423D-A851-0CDA21FFBE01}" presName="node" presStyleLbl="node1" presStyleIdx="1" presStyleCnt="3" custLinFactNeighborX="-22485" custLinFactNeighborY="-21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AAAAC1-335F-4929-8642-E7CE317CDEF8}" type="pres">
      <dgm:prSet presAssocID="{DB72E7C3-449F-4E14-AC4D-7D22DA25F05D}" presName="sibTrans" presStyleLbl="sibTrans2D1" presStyleIdx="1" presStyleCnt="2"/>
      <dgm:spPr/>
      <dgm:t>
        <a:bodyPr/>
        <a:lstStyle/>
        <a:p>
          <a:endParaRPr lang="ru-RU"/>
        </a:p>
      </dgm:t>
    </dgm:pt>
    <dgm:pt modelId="{D9E42EDB-562D-4FC6-BAA7-D60A0EEDB7B0}" type="pres">
      <dgm:prSet presAssocID="{DB72E7C3-449F-4E14-AC4D-7D22DA25F05D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1BE3A3F4-D7F5-4EF9-B339-401AB742FBB9}" type="pres">
      <dgm:prSet presAssocID="{66450CE2-F541-4D3B-B899-A80826927E48}" presName="node" presStyleLbl="node1" presStyleIdx="2" presStyleCnt="3" custLinFactNeighborX="-25120" custLinFactNeighborY="-8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255873-A555-40C5-BC11-FCD400AD0B08}" type="presOf" srcId="{FB733E09-2A4E-423D-A851-0CDA21FFBE01}" destId="{D76668BC-7F43-4CE2-A714-E5131CA70604}" srcOrd="0" destOrd="0" presId="urn:microsoft.com/office/officeart/2005/8/layout/process2"/>
    <dgm:cxn modelId="{8A226599-47C1-496E-8821-765DC3B684AF}" type="presOf" srcId="{5E7110CE-DAE5-4ED1-BF45-60174C5E18E9}" destId="{EBD35EE4-81F9-46E7-B4F6-53482FFB3714}" srcOrd="0" destOrd="0" presId="urn:microsoft.com/office/officeart/2005/8/layout/process2"/>
    <dgm:cxn modelId="{3DB86C95-EF94-4B68-9DCF-D6C62EA36069}" srcId="{06D0D73D-D31C-48B9-8448-A5EDB3F3158B}" destId="{66450CE2-F541-4D3B-B899-A80826927E48}" srcOrd="2" destOrd="0" parTransId="{0F101381-7411-4F53-A8A8-3C1C91D80724}" sibTransId="{EF8E3286-75BC-4ED9-9FEB-60D1CE91B8D6}"/>
    <dgm:cxn modelId="{03189F52-3970-4D28-80BF-02057C4FFC41}" type="presOf" srcId="{DB72E7C3-449F-4E14-AC4D-7D22DA25F05D}" destId="{7BAAAAC1-335F-4929-8642-E7CE317CDEF8}" srcOrd="0" destOrd="0" presId="urn:microsoft.com/office/officeart/2005/8/layout/process2"/>
    <dgm:cxn modelId="{EF6DE4D8-7843-468A-8224-8EE88A1FD902}" srcId="{06D0D73D-D31C-48B9-8448-A5EDB3F3158B}" destId="{5E7110CE-DAE5-4ED1-BF45-60174C5E18E9}" srcOrd="0" destOrd="0" parTransId="{67EAE38B-3908-409D-B6FF-11EE28380EDE}" sibTransId="{55F60E32-A34B-4142-868E-76A87C8E0173}"/>
    <dgm:cxn modelId="{3B6B35D7-0B80-45E1-993A-FBD303F01B5D}" type="presOf" srcId="{55F60E32-A34B-4142-868E-76A87C8E0173}" destId="{77E454B2-2DC1-4642-B31B-3AE7A5565B76}" srcOrd="0" destOrd="0" presId="urn:microsoft.com/office/officeart/2005/8/layout/process2"/>
    <dgm:cxn modelId="{2CCBC8D5-7B46-4C0B-8D66-BA08BBC30BD8}" type="presOf" srcId="{DB72E7C3-449F-4E14-AC4D-7D22DA25F05D}" destId="{D9E42EDB-562D-4FC6-BAA7-D60A0EEDB7B0}" srcOrd="1" destOrd="0" presId="urn:microsoft.com/office/officeart/2005/8/layout/process2"/>
    <dgm:cxn modelId="{ADF24C9B-C1C7-4E43-9202-7EF90FFA82B7}" type="presOf" srcId="{55F60E32-A34B-4142-868E-76A87C8E0173}" destId="{72A2086D-C7C8-4B73-B309-1367B31707AE}" srcOrd="1" destOrd="0" presId="urn:microsoft.com/office/officeart/2005/8/layout/process2"/>
    <dgm:cxn modelId="{7D861E37-2AAA-4C5D-B9C6-AB96F5650CE8}" type="presOf" srcId="{66450CE2-F541-4D3B-B899-A80826927E48}" destId="{1BE3A3F4-D7F5-4EF9-B339-401AB742FBB9}" srcOrd="0" destOrd="0" presId="urn:microsoft.com/office/officeart/2005/8/layout/process2"/>
    <dgm:cxn modelId="{BCD4D2C5-A559-4A36-B780-B2BE58E49737}" srcId="{06D0D73D-D31C-48B9-8448-A5EDB3F3158B}" destId="{FB733E09-2A4E-423D-A851-0CDA21FFBE01}" srcOrd="1" destOrd="0" parTransId="{2969F7F7-1A33-415F-AAF7-4E24E0A2D84F}" sibTransId="{DB72E7C3-449F-4E14-AC4D-7D22DA25F05D}"/>
    <dgm:cxn modelId="{2631AE60-8EEE-4AF8-8BFA-89247B91FCAD}" type="presOf" srcId="{06D0D73D-D31C-48B9-8448-A5EDB3F3158B}" destId="{EE887763-A333-41C4-87C2-85A656D705AF}" srcOrd="0" destOrd="0" presId="urn:microsoft.com/office/officeart/2005/8/layout/process2"/>
    <dgm:cxn modelId="{80B46DFE-51E0-4BA2-AF60-1411740593A9}" type="presParOf" srcId="{EE887763-A333-41C4-87C2-85A656D705AF}" destId="{EBD35EE4-81F9-46E7-B4F6-53482FFB3714}" srcOrd="0" destOrd="0" presId="urn:microsoft.com/office/officeart/2005/8/layout/process2"/>
    <dgm:cxn modelId="{C9646279-8C83-433B-B7DA-4E77B853890D}" type="presParOf" srcId="{EE887763-A333-41C4-87C2-85A656D705AF}" destId="{77E454B2-2DC1-4642-B31B-3AE7A5565B76}" srcOrd="1" destOrd="0" presId="urn:microsoft.com/office/officeart/2005/8/layout/process2"/>
    <dgm:cxn modelId="{3275A2F4-FC5F-47A3-AF5E-64DCFFE524A6}" type="presParOf" srcId="{77E454B2-2DC1-4642-B31B-3AE7A5565B76}" destId="{72A2086D-C7C8-4B73-B309-1367B31707AE}" srcOrd="0" destOrd="0" presId="urn:microsoft.com/office/officeart/2005/8/layout/process2"/>
    <dgm:cxn modelId="{758ACE07-5A2A-459F-B5D5-6B8AEFF4953E}" type="presParOf" srcId="{EE887763-A333-41C4-87C2-85A656D705AF}" destId="{D76668BC-7F43-4CE2-A714-E5131CA70604}" srcOrd="2" destOrd="0" presId="urn:microsoft.com/office/officeart/2005/8/layout/process2"/>
    <dgm:cxn modelId="{CC256AFF-EC50-405F-B254-902799C46ED7}" type="presParOf" srcId="{EE887763-A333-41C4-87C2-85A656D705AF}" destId="{7BAAAAC1-335F-4929-8642-E7CE317CDEF8}" srcOrd="3" destOrd="0" presId="urn:microsoft.com/office/officeart/2005/8/layout/process2"/>
    <dgm:cxn modelId="{1530009C-0957-4731-89EB-B1FA2E5600FF}" type="presParOf" srcId="{7BAAAAC1-335F-4929-8642-E7CE317CDEF8}" destId="{D9E42EDB-562D-4FC6-BAA7-D60A0EEDB7B0}" srcOrd="0" destOrd="0" presId="urn:microsoft.com/office/officeart/2005/8/layout/process2"/>
    <dgm:cxn modelId="{D2AEC725-B75A-4738-A98C-6AB6393E5899}" type="presParOf" srcId="{EE887763-A333-41C4-87C2-85A656D705AF}" destId="{1BE3A3F4-D7F5-4EF9-B339-401AB742FBB9}" srcOrd="4" destOrd="0" presId="urn:microsoft.com/office/officeart/2005/8/layout/process2"/>
  </dgm:cxnLst>
  <dgm:bg/>
  <dgm:whole/>
  <dgm:extLst>
    <a:ext uri="http://schemas.microsoft.com/office/drawing/2008/diagram"/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22A981-B9FF-44B6-BAEB-ED7436D9F7A5}" type="doc">
      <dgm:prSet loTypeId="urn:microsoft.com/office/officeart/2005/8/layout/chevron2" loCatId="process" qsTypeId="urn:microsoft.com/office/officeart/2005/8/quickstyle/simple1#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2A6306C-FC3C-455E-974A-AECC304E072E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Ранний возраст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454C8E-4642-4FA7-A3EF-1889A6E1EF82}" type="parTrans" cxnId="{15FACD46-5AD0-4BDC-9862-FC568EE21E86}">
      <dgm:prSet/>
      <dgm:spPr/>
      <dgm:t>
        <a:bodyPr/>
        <a:lstStyle/>
        <a:p>
          <a:endParaRPr lang="ru-RU"/>
        </a:p>
      </dgm:t>
    </dgm:pt>
    <dgm:pt modelId="{A83E8974-60BB-43AB-B625-99A616D846E0}" type="sibTrans" cxnId="{15FACD46-5AD0-4BDC-9862-FC568EE21E86}">
      <dgm:prSet/>
      <dgm:spPr/>
      <dgm:t>
        <a:bodyPr/>
        <a:lstStyle/>
        <a:p>
          <a:endParaRPr lang="ru-RU"/>
        </a:p>
      </dgm:t>
    </dgm:pt>
    <dgm:pt modelId="{B53A58F5-367E-4F14-8642-D450B44826F9}">
      <dgm:prSet phldrT="[Текст]"/>
      <dgm:spPr/>
      <dgm:t>
        <a:bodyPr/>
        <a:lstStyle/>
        <a:p>
          <a:r>
            <a:rPr lang="ru-RU" dirty="0" smtClean="0">
              <a:solidFill>
                <a:srgbClr val="0070C0"/>
              </a:solidFill>
            </a:rPr>
            <a:t>выражать свои просьбы словами, понятно отвечать на вопросы </a:t>
          </a:r>
          <a:endParaRPr lang="ru-RU" dirty="0">
            <a:solidFill>
              <a:srgbClr val="0070C0"/>
            </a:solidFill>
          </a:endParaRPr>
        </a:p>
      </dgm:t>
    </dgm:pt>
    <dgm:pt modelId="{4B0BD0F0-A983-46AB-9149-7447BD64D433}" type="parTrans" cxnId="{54D7BBF5-9757-45FE-8F11-325CFB2E39D5}">
      <dgm:prSet/>
      <dgm:spPr/>
      <dgm:t>
        <a:bodyPr/>
        <a:lstStyle/>
        <a:p>
          <a:endParaRPr lang="ru-RU"/>
        </a:p>
      </dgm:t>
    </dgm:pt>
    <dgm:pt modelId="{7B0C8311-AF38-4A80-B691-A1091A58A937}" type="sibTrans" cxnId="{54D7BBF5-9757-45FE-8F11-325CFB2E39D5}">
      <dgm:prSet/>
      <dgm:spPr/>
      <dgm:t>
        <a:bodyPr/>
        <a:lstStyle/>
        <a:p>
          <a:endParaRPr lang="ru-RU"/>
        </a:p>
      </dgm:t>
    </dgm:pt>
    <dgm:pt modelId="{3923E4AB-3FE6-40BF-BF20-7796FFB14945}">
      <dgm:prSet phldrT="[Текст]"/>
      <dgm:spPr/>
      <dgm:t>
        <a:bodyPr/>
        <a:lstStyle/>
        <a:p>
          <a:r>
            <a:rPr lang="ru-RU" dirty="0" smtClean="0">
              <a:solidFill>
                <a:srgbClr val="0070C0"/>
              </a:solidFill>
            </a:rPr>
            <a:t>задавать вопросы по поводу ближайшего окружения (Кто? Что? Где? Что делает? Зачем?)</a:t>
          </a:r>
          <a:endParaRPr lang="ru-RU" dirty="0">
            <a:solidFill>
              <a:srgbClr val="0070C0"/>
            </a:solidFill>
          </a:endParaRPr>
        </a:p>
      </dgm:t>
    </dgm:pt>
    <dgm:pt modelId="{1DDE12FF-AC53-4BD9-A181-7DCF3752DAAD}" type="parTrans" cxnId="{37822FFA-3E40-43DA-A413-622F86FA5262}">
      <dgm:prSet/>
      <dgm:spPr/>
      <dgm:t>
        <a:bodyPr/>
        <a:lstStyle/>
        <a:p>
          <a:endParaRPr lang="ru-RU"/>
        </a:p>
      </dgm:t>
    </dgm:pt>
    <dgm:pt modelId="{B9DF6078-9CD2-4B99-B236-5E88F6740FAD}" type="sibTrans" cxnId="{37822FFA-3E40-43DA-A413-622F86FA5262}">
      <dgm:prSet/>
      <dgm:spPr/>
      <dgm:t>
        <a:bodyPr/>
        <a:lstStyle/>
        <a:p>
          <a:endParaRPr lang="ru-RU"/>
        </a:p>
      </dgm:t>
    </dgm:pt>
    <dgm:pt modelId="{E1782D4D-3AB1-4BCE-A247-C01D93AB4BC6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Средний дошкольный возраст 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EA37C8-DE5B-4F8C-8868-942CD06D0593}" type="parTrans" cxnId="{BC822053-0875-48EE-B47A-D19130E8EA51}">
      <dgm:prSet/>
      <dgm:spPr/>
      <dgm:t>
        <a:bodyPr/>
        <a:lstStyle/>
        <a:p>
          <a:endParaRPr lang="ru-RU"/>
        </a:p>
      </dgm:t>
    </dgm:pt>
    <dgm:pt modelId="{15FBB122-E6C3-41F9-9315-81B294BC36E7}" type="sibTrans" cxnId="{BC822053-0875-48EE-B47A-D19130E8EA51}">
      <dgm:prSet/>
      <dgm:spPr/>
      <dgm:t>
        <a:bodyPr/>
        <a:lstStyle/>
        <a:p>
          <a:endParaRPr lang="ru-RU"/>
        </a:p>
      </dgm:t>
    </dgm:pt>
    <dgm:pt modelId="{468A6B1D-4E9B-4F49-98E4-C2B615951249}">
      <dgm:prSet phldrT="[Текст]"/>
      <dgm:spPr/>
      <dgm:t>
        <a:bodyPr/>
        <a:lstStyle/>
        <a:p>
          <a:r>
            <a:rPr lang="ru-RU" dirty="0" smtClean="0">
              <a:solidFill>
                <a:srgbClr val="00B050"/>
              </a:solidFill>
            </a:rPr>
            <a:t>вступать в общение со взрослыми и сверстниками, отвечать на вопросы и задавать их </a:t>
          </a:r>
          <a:endParaRPr lang="ru-RU" dirty="0">
            <a:solidFill>
              <a:srgbClr val="00B050"/>
            </a:solidFill>
          </a:endParaRPr>
        </a:p>
      </dgm:t>
    </dgm:pt>
    <dgm:pt modelId="{620277B8-4278-4E0A-AA9F-ED6E124D2AB0}" type="parTrans" cxnId="{9A4A0886-E68C-49B4-88BA-A1D8B84C7334}">
      <dgm:prSet/>
      <dgm:spPr/>
      <dgm:t>
        <a:bodyPr/>
        <a:lstStyle/>
        <a:p>
          <a:endParaRPr lang="ru-RU"/>
        </a:p>
      </dgm:t>
    </dgm:pt>
    <dgm:pt modelId="{219A877E-0B81-46C6-8AA8-201BDF6E114F}" type="sibTrans" cxnId="{9A4A0886-E68C-49B4-88BA-A1D8B84C7334}">
      <dgm:prSet/>
      <dgm:spPr/>
      <dgm:t>
        <a:bodyPr/>
        <a:lstStyle/>
        <a:p>
          <a:endParaRPr lang="ru-RU"/>
        </a:p>
      </dgm:t>
    </dgm:pt>
    <dgm:pt modelId="{CA57B600-4F5A-418D-A234-803584C0BF9B}">
      <dgm:prSet phldrT="[Текст]"/>
      <dgm:spPr/>
      <dgm:t>
        <a:bodyPr/>
        <a:lstStyle/>
        <a:p>
          <a:r>
            <a:rPr lang="ru-RU" dirty="0" smtClean="0">
              <a:solidFill>
                <a:srgbClr val="00B050"/>
              </a:solidFill>
            </a:rPr>
            <a:t>рассказывать о своих наблюдениях, переживаниях</a:t>
          </a:r>
          <a:endParaRPr lang="ru-RU" dirty="0">
            <a:solidFill>
              <a:srgbClr val="00B050"/>
            </a:solidFill>
          </a:endParaRPr>
        </a:p>
      </dgm:t>
    </dgm:pt>
    <dgm:pt modelId="{65EFE508-3995-4DCD-BCBA-646024D549AB}" type="parTrans" cxnId="{6799B930-BCD2-4305-B89E-E1B7810A41C5}">
      <dgm:prSet/>
      <dgm:spPr/>
      <dgm:t>
        <a:bodyPr/>
        <a:lstStyle/>
        <a:p>
          <a:endParaRPr lang="ru-RU"/>
        </a:p>
      </dgm:t>
    </dgm:pt>
    <dgm:pt modelId="{D35DE6B8-A89E-4FE5-9966-BC394DFCED70}" type="sibTrans" cxnId="{6799B930-BCD2-4305-B89E-E1B7810A41C5}">
      <dgm:prSet/>
      <dgm:spPr/>
      <dgm:t>
        <a:bodyPr/>
        <a:lstStyle/>
        <a:p>
          <a:endParaRPr lang="ru-RU"/>
        </a:p>
      </dgm:t>
    </dgm:pt>
    <dgm:pt modelId="{8A98DC8B-29EE-488F-9BB5-DDF2B1EA706E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Старший дошкольный возраст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64C4F7-D318-424E-9D3A-39FF4C385E3A}" type="parTrans" cxnId="{F1AB24DB-FBA6-4DEB-8334-97FDA5BA16AF}">
      <dgm:prSet/>
      <dgm:spPr/>
      <dgm:t>
        <a:bodyPr/>
        <a:lstStyle/>
        <a:p>
          <a:endParaRPr lang="ru-RU"/>
        </a:p>
      </dgm:t>
    </dgm:pt>
    <dgm:pt modelId="{FAA762DC-C8DD-4CCE-853A-A9C657B461A3}" type="sibTrans" cxnId="{F1AB24DB-FBA6-4DEB-8334-97FDA5BA16AF}">
      <dgm:prSet/>
      <dgm:spPr/>
      <dgm:t>
        <a:bodyPr/>
        <a:lstStyle/>
        <a:p>
          <a:endParaRPr lang="ru-RU"/>
        </a:p>
      </dgm:t>
    </dgm:pt>
    <dgm:pt modelId="{537EE835-276E-4FE5-AB6A-C131E80071C8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75000"/>
                </a:schemeClr>
              </a:solidFill>
            </a:rPr>
            <a:t>участвовать в общей беседе, внимательно слушать собеседника</a:t>
          </a:r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6DEAC734-AE54-4999-8671-0310C8112C4C}" type="parTrans" cxnId="{3BDEC9F8-64E6-4B55-AEE7-975ED142C9FF}">
      <dgm:prSet/>
      <dgm:spPr/>
      <dgm:t>
        <a:bodyPr/>
        <a:lstStyle/>
        <a:p>
          <a:endParaRPr lang="ru-RU"/>
        </a:p>
      </dgm:t>
    </dgm:pt>
    <dgm:pt modelId="{F2ADB7D2-5DAC-4A42-88CF-2883F4DA9A21}" type="sibTrans" cxnId="{3BDEC9F8-64E6-4B55-AEE7-975ED142C9FF}">
      <dgm:prSet/>
      <dgm:spPr/>
      <dgm:t>
        <a:bodyPr/>
        <a:lstStyle/>
        <a:p>
          <a:endParaRPr lang="ru-RU"/>
        </a:p>
      </dgm:t>
    </dgm:pt>
    <dgm:pt modelId="{BA2C2D39-B23D-4CDB-9AA9-914D4A2C5266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75000"/>
                </a:schemeClr>
              </a:solidFill>
            </a:rPr>
            <a:t>формулировать и задавать вопросы</a:t>
          </a:r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3E45DC30-40FB-4CA9-A09B-EB79EBAE7F9B}" type="parTrans" cxnId="{25DA9EB6-1F42-4465-A602-8596184CEC10}">
      <dgm:prSet/>
      <dgm:spPr/>
      <dgm:t>
        <a:bodyPr/>
        <a:lstStyle/>
        <a:p>
          <a:endParaRPr lang="ru-RU"/>
        </a:p>
      </dgm:t>
    </dgm:pt>
    <dgm:pt modelId="{EF3388D4-4F4F-4DFB-8971-2AD6E081AA55}" type="sibTrans" cxnId="{25DA9EB6-1F42-4465-A602-8596184CEC10}">
      <dgm:prSet/>
      <dgm:spPr/>
      <dgm:t>
        <a:bodyPr/>
        <a:lstStyle/>
        <a:p>
          <a:endParaRPr lang="ru-RU"/>
        </a:p>
      </dgm:t>
    </dgm:pt>
    <dgm:pt modelId="{917BD994-6E29-4C5D-AFA3-573C337A864E}">
      <dgm:prSet phldrT="[Текст]" custT="1"/>
      <dgm:spPr/>
      <dgm:t>
        <a:bodyPr/>
        <a:lstStyle/>
        <a:p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Младший дошкольный возраст 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DBD04D-A5EE-44A5-8436-C0CEB1150A0B}" type="parTrans" cxnId="{87B1C7E0-0792-4D31-9E03-CA66A6B3F787}">
      <dgm:prSet/>
      <dgm:spPr/>
      <dgm:t>
        <a:bodyPr/>
        <a:lstStyle/>
        <a:p>
          <a:endParaRPr lang="ru-RU"/>
        </a:p>
      </dgm:t>
    </dgm:pt>
    <dgm:pt modelId="{F7BE3EC6-C513-4F68-9A73-CA6E0EEB63DE}" type="sibTrans" cxnId="{87B1C7E0-0792-4D31-9E03-CA66A6B3F787}">
      <dgm:prSet/>
      <dgm:spPr/>
      <dgm:t>
        <a:bodyPr/>
        <a:lstStyle/>
        <a:p>
          <a:endParaRPr lang="ru-RU"/>
        </a:p>
      </dgm:t>
    </dgm:pt>
    <dgm:pt modelId="{5934B66B-D300-4037-820B-727147C0E648}">
      <dgm:prSet custT="1"/>
      <dgm:spPr/>
      <dgm:t>
        <a:bodyPr/>
        <a:lstStyle/>
        <a:p>
          <a:r>
            <a:rPr lang="ru-RU" sz="20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понимание речи окружающих и использование активной речи детей как средства общения</a:t>
          </a:r>
          <a:endParaRPr lang="ru-RU" sz="2000" dirty="0">
            <a:solidFill>
              <a:srgbClr val="7030A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D33691-CC3A-4EF9-95CB-F7FC6BCF7AC1}" type="parTrans" cxnId="{CEC47F09-CDF1-4D94-8DD9-427D36BDA424}">
      <dgm:prSet/>
      <dgm:spPr/>
      <dgm:t>
        <a:bodyPr/>
        <a:lstStyle/>
        <a:p>
          <a:endParaRPr lang="ru-RU"/>
        </a:p>
      </dgm:t>
    </dgm:pt>
    <dgm:pt modelId="{4E5BC7A3-EB9A-454C-94A3-DA5B01C09BDD}" type="sibTrans" cxnId="{CEC47F09-CDF1-4D94-8DD9-427D36BDA424}">
      <dgm:prSet/>
      <dgm:spPr/>
      <dgm:t>
        <a:bodyPr/>
        <a:lstStyle/>
        <a:p>
          <a:endParaRPr lang="ru-RU"/>
        </a:p>
      </dgm:t>
    </dgm:pt>
    <dgm:pt modelId="{0AE19A7C-8980-416C-85E5-943636CBC9E8}">
      <dgm:prSet phldrT="[Текст]"/>
      <dgm:spPr/>
      <dgm:t>
        <a:bodyPr/>
        <a:lstStyle/>
        <a:p>
          <a:r>
            <a:rPr lang="ru-RU" dirty="0" smtClean="0">
              <a:solidFill>
                <a:schemeClr val="accent6">
                  <a:lumMod val="75000"/>
                </a:schemeClr>
              </a:solidFill>
            </a:rPr>
            <a:t>формирование культуры общения</a:t>
          </a:r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151A14F2-BF45-415D-BA9B-4AA90885EA1F}" type="parTrans" cxnId="{D5D9C623-CB1A-4907-B0DF-A50C5E8C9DD4}">
      <dgm:prSet/>
      <dgm:spPr/>
      <dgm:t>
        <a:bodyPr/>
        <a:lstStyle/>
        <a:p>
          <a:endParaRPr lang="ru-RU"/>
        </a:p>
      </dgm:t>
    </dgm:pt>
    <dgm:pt modelId="{06E43A21-BBA7-44D9-A829-0B00EF653472}" type="sibTrans" cxnId="{D5D9C623-CB1A-4907-B0DF-A50C5E8C9DD4}">
      <dgm:prSet/>
      <dgm:spPr/>
      <dgm:t>
        <a:bodyPr/>
        <a:lstStyle/>
        <a:p>
          <a:endParaRPr lang="ru-RU"/>
        </a:p>
      </dgm:t>
    </dgm:pt>
    <dgm:pt modelId="{DD418CA4-BBE5-47C1-8B1C-D2E2FC5BC454}" type="pres">
      <dgm:prSet presAssocID="{3022A981-B9FF-44B6-BAEB-ED7436D9F7A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373CC7-CF0C-4C03-95AD-3B45A9BBFE1C}" type="pres">
      <dgm:prSet presAssocID="{72A6306C-FC3C-455E-974A-AECC304E072E}" presName="composite" presStyleCnt="0"/>
      <dgm:spPr/>
    </dgm:pt>
    <dgm:pt modelId="{0A101089-2619-4B01-AF65-54ABD04BF9EB}" type="pres">
      <dgm:prSet presAssocID="{72A6306C-FC3C-455E-974A-AECC304E072E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00934-FEFB-4727-BACE-54F728D9FDB1}" type="pres">
      <dgm:prSet presAssocID="{72A6306C-FC3C-455E-974A-AECC304E072E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0712C-8367-48F2-AF1F-9E1AA63651D3}" type="pres">
      <dgm:prSet presAssocID="{A83E8974-60BB-43AB-B625-99A616D846E0}" presName="sp" presStyleCnt="0"/>
      <dgm:spPr/>
    </dgm:pt>
    <dgm:pt modelId="{C0053F00-0780-4420-836F-00843F15B948}" type="pres">
      <dgm:prSet presAssocID="{917BD994-6E29-4C5D-AFA3-573C337A864E}" presName="composite" presStyleCnt="0"/>
      <dgm:spPr/>
    </dgm:pt>
    <dgm:pt modelId="{FEB1DC51-1721-4262-8F2F-1661CB773688}" type="pres">
      <dgm:prSet presAssocID="{917BD994-6E29-4C5D-AFA3-573C337A864E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EC0782-2790-403A-A615-0625397BF252}" type="pres">
      <dgm:prSet presAssocID="{917BD994-6E29-4C5D-AFA3-573C337A864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275411-BF0F-43AA-B5A5-6E488CA7BD5B}" type="pres">
      <dgm:prSet presAssocID="{F7BE3EC6-C513-4F68-9A73-CA6E0EEB63DE}" presName="sp" presStyleCnt="0"/>
      <dgm:spPr/>
    </dgm:pt>
    <dgm:pt modelId="{C8DDB210-4171-4B40-A00C-6318E7AB6B26}" type="pres">
      <dgm:prSet presAssocID="{E1782D4D-3AB1-4BCE-A247-C01D93AB4BC6}" presName="composite" presStyleCnt="0"/>
      <dgm:spPr/>
    </dgm:pt>
    <dgm:pt modelId="{8F73C8FE-2F81-4FB4-A2F6-9EA6F79F774D}" type="pres">
      <dgm:prSet presAssocID="{E1782D4D-3AB1-4BCE-A247-C01D93AB4BC6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4A2174-53DD-4595-8BCB-4F25DC334941}" type="pres">
      <dgm:prSet presAssocID="{E1782D4D-3AB1-4BCE-A247-C01D93AB4BC6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6D6AC6-A85A-4CB7-A41F-1CC467BD06B2}" type="pres">
      <dgm:prSet presAssocID="{15FBB122-E6C3-41F9-9315-81B294BC36E7}" presName="sp" presStyleCnt="0"/>
      <dgm:spPr/>
    </dgm:pt>
    <dgm:pt modelId="{2B2EA8D9-13A3-4AC9-B8DC-686B9C77290A}" type="pres">
      <dgm:prSet presAssocID="{8A98DC8B-29EE-488F-9BB5-DDF2B1EA706E}" presName="composite" presStyleCnt="0"/>
      <dgm:spPr/>
    </dgm:pt>
    <dgm:pt modelId="{79DAB3A0-A69B-40E0-8B6D-B81B63D21A73}" type="pres">
      <dgm:prSet presAssocID="{8A98DC8B-29EE-488F-9BB5-DDF2B1EA706E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326BDF-0C2B-479A-BA02-E7FDBCFFBC00}" type="pres">
      <dgm:prSet presAssocID="{8A98DC8B-29EE-488F-9BB5-DDF2B1EA706E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0DD985-DD87-4BD5-A340-EE61CB65BCA6}" type="presOf" srcId="{8A98DC8B-29EE-488F-9BB5-DDF2B1EA706E}" destId="{79DAB3A0-A69B-40E0-8B6D-B81B63D21A73}" srcOrd="0" destOrd="0" presId="urn:microsoft.com/office/officeart/2005/8/layout/chevron2"/>
    <dgm:cxn modelId="{37822FFA-3E40-43DA-A413-622F86FA5262}" srcId="{917BD994-6E29-4C5D-AFA3-573C337A864E}" destId="{3923E4AB-3FE6-40BF-BF20-7796FFB14945}" srcOrd="1" destOrd="0" parTransId="{1DDE12FF-AC53-4BD9-A181-7DCF3752DAAD}" sibTransId="{B9DF6078-9CD2-4B99-B236-5E88F6740FAD}"/>
    <dgm:cxn modelId="{25DA9EB6-1F42-4465-A602-8596184CEC10}" srcId="{8A98DC8B-29EE-488F-9BB5-DDF2B1EA706E}" destId="{BA2C2D39-B23D-4CDB-9AA9-914D4A2C5266}" srcOrd="1" destOrd="0" parTransId="{3E45DC30-40FB-4CA9-A09B-EB79EBAE7F9B}" sibTransId="{EF3388D4-4F4F-4DFB-8971-2AD6E081AA55}"/>
    <dgm:cxn modelId="{F1AB24DB-FBA6-4DEB-8334-97FDA5BA16AF}" srcId="{3022A981-B9FF-44B6-BAEB-ED7436D9F7A5}" destId="{8A98DC8B-29EE-488F-9BB5-DDF2B1EA706E}" srcOrd="3" destOrd="0" parTransId="{BF64C4F7-D318-424E-9D3A-39FF4C385E3A}" sibTransId="{FAA762DC-C8DD-4CCE-853A-A9C657B461A3}"/>
    <dgm:cxn modelId="{BC822053-0875-48EE-B47A-D19130E8EA51}" srcId="{3022A981-B9FF-44B6-BAEB-ED7436D9F7A5}" destId="{E1782D4D-3AB1-4BCE-A247-C01D93AB4BC6}" srcOrd="2" destOrd="0" parTransId="{CDEA37C8-DE5B-4F8C-8868-942CD06D0593}" sibTransId="{15FBB122-E6C3-41F9-9315-81B294BC36E7}"/>
    <dgm:cxn modelId="{AB5265F3-08AB-4931-BE53-32B87B713C70}" type="presOf" srcId="{CA57B600-4F5A-418D-A234-803584C0BF9B}" destId="{324A2174-53DD-4595-8BCB-4F25DC334941}" srcOrd="0" destOrd="1" presId="urn:microsoft.com/office/officeart/2005/8/layout/chevron2"/>
    <dgm:cxn modelId="{4EE7F450-F47A-4000-9E63-9DD13C6444E2}" type="presOf" srcId="{917BD994-6E29-4C5D-AFA3-573C337A864E}" destId="{FEB1DC51-1721-4262-8F2F-1661CB773688}" srcOrd="0" destOrd="0" presId="urn:microsoft.com/office/officeart/2005/8/layout/chevron2"/>
    <dgm:cxn modelId="{87B1C7E0-0792-4D31-9E03-CA66A6B3F787}" srcId="{3022A981-B9FF-44B6-BAEB-ED7436D9F7A5}" destId="{917BD994-6E29-4C5D-AFA3-573C337A864E}" srcOrd="1" destOrd="0" parTransId="{11DBD04D-A5EE-44A5-8436-C0CEB1150A0B}" sibTransId="{F7BE3EC6-C513-4F68-9A73-CA6E0EEB63DE}"/>
    <dgm:cxn modelId="{2929516D-7C0F-440B-8687-467D76B87B77}" type="presOf" srcId="{468A6B1D-4E9B-4F49-98E4-C2B615951249}" destId="{324A2174-53DD-4595-8BCB-4F25DC334941}" srcOrd="0" destOrd="0" presId="urn:microsoft.com/office/officeart/2005/8/layout/chevron2"/>
    <dgm:cxn modelId="{3F1907D4-A36F-4B21-8DC4-B5626FA66409}" type="presOf" srcId="{537EE835-276E-4FE5-AB6A-C131E80071C8}" destId="{8E326BDF-0C2B-479A-BA02-E7FDBCFFBC00}" srcOrd="0" destOrd="0" presId="urn:microsoft.com/office/officeart/2005/8/layout/chevron2"/>
    <dgm:cxn modelId="{D5D9C623-CB1A-4907-B0DF-A50C5E8C9DD4}" srcId="{8A98DC8B-29EE-488F-9BB5-DDF2B1EA706E}" destId="{0AE19A7C-8980-416C-85E5-943636CBC9E8}" srcOrd="2" destOrd="0" parTransId="{151A14F2-BF45-415D-BA9B-4AA90885EA1F}" sibTransId="{06E43A21-BBA7-44D9-A829-0B00EF653472}"/>
    <dgm:cxn modelId="{F7D2A35A-EAB6-41D1-9BC8-2E61C28835CF}" type="presOf" srcId="{BA2C2D39-B23D-4CDB-9AA9-914D4A2C5266}" destId="{8E326BDF-0C2B-479A-BA02-E7FDBCFFBC00}" srcOrd="0" destOrd="1" presId="urn:microsoft.com/office/officeart/2005/8/layout/chevron2"/>
    <dgm:cxn modelId="{3BDEC9F8-64E6-4B55-AEE7-975ED142C9FF}" srcId="{8A98DC8B-29EE-488F-9BB5-DDF2B1EA706E}" destId="{537EE835-276E-4FE5-AB6A-C131E80071C8}" srcOrd="0" destOrd="0" parTransId="{6DEAC734-AE54-4999-8671-0310C8112C4C}" sibTransId="{F2ADB7D2-5DAC-4A42-88CF-2883F4DA9A21}"/>
    <dgm:cxn modelId="{2871B650-750B-4EE5-A811-E74F2C6B56B9}" type="presOf" srcId="{0AE19A7C-8980-416C-85E5-943636CBC9E8}" destId="{8E326BDF-0C2B-479A-BA02-E7FDBCFFBC00}" srcOrd="0" destOrd="2" presId="urn:microsoft.com/office/officeart/2005/8/layout/chevron2"/>
    <dgm:cxn modelId="{F6BA0547-088A-43EC-AC0A-AD787E2CF6B2}" type="presOf" srcId="{72A6306C-FC3C-455E-974A-AECC304E072E}" destId="{0A101089-2619-4B01-AF65-54ABD04BF9EB}" srcOrd="0" destOrd="0" presId="urn:microsoft.com/office/officeart/2005/8/layout/chevron2"/>
    <dgm:cxn modelId="{CEC47F09-CDF1-4D94-8DD9-427D36BDA424}" srcId="{72A6306C-FC3C-455E-974A-AECC304E072E}" destId="{5934B66B-D300-4037-820B-727147C0E648}" srcOrd="0" destOrd="0" parTransId="{0CD33691-CC3A-4EF9-95CB-F7FC6BCF7AC1}" sibTransId="{4E5BC7A3-EB9A-454C-94A3-DA5B01C09BDD}"/>
    <dgm:cxn modelId="{6799B930-BCD2-4305-B89E-E1B7810A41C5}" srcId="{E1782D4D-3AB1-4BCE-A247-C01D93AB4BC6}" destId="{CA57B600-4F5A-418D-A234-803584C0BF9B}" srcOrd="1" destOrd="0" parTransId="{65EFE508-3995-4DCD-BCBA-646024D549AB}" sibTransId="{D35DE6B8-A89E-4FE5-9966-BC394DFCED70}"/>
    <dgm:cxn modelId="{3E64FD23-2FB7-4C4B-BA31-8E3CAE383168}" type="presOf" srcId="{B53A58F5-367E-4F14-8642-D450B44826F9}" destId="{32EC0782-2790-403A-A615-0625397BF252}" srcOrd="0" destOrd="0" presId="urn:microsoft.com/office/officeart/2005/8/layout/chevron2"/>
    <dgm:cxn modelId="{15FACD46-5AD0-4BDC-9862-FC568EE21E86}" srcId="{3022A981-B9FF-44B6-BAEB-ED7436D9F7A5}" destId="{72A6306C-FC3C-455E-974A-AECC304E072E}" srcOrd="0" destOrd="0" parTransId="{26454C8E-4642-4FA7-A3EF-1889A6E1EF82}" sibTransId="{A83E8974-60BB-43AB-B625-99A616D846E0}"/>
    <dgm:cxn modelId="{6181E2FB-B496-487F-A6B0-66E447B61965}" type="presOf" srcId="{3923E4AB-3FE6-40BF-BF20-7796FFB14945}" destId="{32EC0782-2790-403A-A615-0625397BF252}" srcOrd="0" destOrd="1" presId="urn:microsoft.com/office/officeart/2005/8/layout/chevron2"/>
    <dgm:cxn modelId="{54D7BBF5-9757-45FE-8F11-325CFB2E39D5}" srcId="{917BD994-6E29-4C5D-AFA3-573C337A864E}" destId="{B53A58F5-367E-4F14-8642-D450B44826F9}" srcOrd="0" destOrd="0" parTransId="{4B0BD0F0-A983-46AB-9149-7447BD64D433}" sibTransId="{7B0C8311-AF38-4A80-B691-A1091A58A937}"/>
    <dgm:cxn modelId="{9A4A0886-E68C-49B4-88BA-A1D8B84C7334}" srcId="{E1782D4D-3AB1-4BCE-A247-C01D93AB4BC6}" destId="{468A6B1D-4E9B-4F49-98E4-C2B615951249}" srcOrd="0" destOrd="0" parTransId="{620277B8-4278-4E0A-AA9F-ED6E124D2AB0}" sibTransId="{219A877E-0B81-46C6-8AA8-201BDF6E114F}"/>
    <dgm:cxn modelId="{078CEEE4-170D-486C-8B0E-CB5AEE60EB2D}" type="presOf" srcId="{E1782D4D-3AB1-4BCE-A247-C01D93AB4BC6}" destId="{8F73C8FE-2F81-4FB4-A2F6-9EA6F79F774D}" srcOrd="0" destOrd="0" presId="urn:microsoft.com/office/officeart/2005/8/layout/chevron2"/>
    <dgm:cxn modelId="{3E15071F-A1D6-409E-A12B-876622EDB3F1}" type="presOf" srcId="{5934B66B-D300-4037-820B-727147C0E648}" destId="{37000934-FEFB-4727-BACE-54F728D9FDB1}" srcOrd="0" destOrd="0" presId="urn:microsoft.com/office/officeart/2005/8/layout/chevron2"/>
    <dgm:cxn modelId="{B9D95212-D637-48DC-A251-BF0759A972FC}" type="presOf" srcId="{3022A981-B9FF-44B6-BAEB-ED7436D9F7A5}" destId="{DD418CA4-BBE5-47C1-8B1C-D2E2FC5BC454}" srcOrd="0" destOrd="0" presId="urn:microsoft.com/office/officeart/2005/8/layout/chevron2"/>
    <dgm:cxn modelId="{F2300849-F149-4191-B7C8-8858A8BAAC18}" type="presParOf" srcId="{DD418CA4-BBE5-47C1-8B1C-D2E2FC5BC454}" destId="{BA373CC7-CF0C-4C03-95AD-3B45A9BBFE1C}" srcOrd="0" destOrd="0" presId="urn:microsoft.com/office/officeart/2005/8/layout/chevron2"/>
    <dgm:cxn modelId="{24AE7784-653A-4BD2-88F0-106A1C2FD04B}" type="presParOf" srcId="{BA373CC7-CF0C-4C03-95AD-3B45A9BBFE1C}" destId="{0A101089-2619-4B01-AF65-54ABD04BF9EB}" srcOrd="0" destOrd="0" presId="urn:microsoft.com/office/officeart/2005/8/layout/chevron2"/>
    <dgm:cxn modelId="{CEAE0A8E-3587-4478-AD24-C735B7109131}" type="presParOf" srcId="{BA373CC7-CF0C-4C03-95AD-3B45A9BBFE1C}" destId="{37000934-FEFB-4727-BACE-54F728D9FDB1}" srcOrd="1" destOrd="0" presId="urn:microsoft.com/office/officeart/2005/8/layout/chevron2"/>
    <dgm:cxn modelId="{EE84F9A9-8939-4D94-9DED-948431CB70BF}" type="presParOf" srcId="{DD418CA4-BBE5-47C1-8B1C-D2E2FC5BC454}" destId="{8140712C-8367-48F2-AF1F-9E1AA63651D3}" srcOrd="1" destOrd="0" presId="urn:microsoft.com/office/officeart/2005/8/layout/chevron2"/>
    <dgm:cxn modelId="{337361AC-89E2-4DBD-99A5-52C70F3B2C59}" type="presParOf" srcId="{DD418CA4-BBE5-47C1-8B1C-D2E2FC5BC454}" destId="{C0053F00-0780-4420-836F-00843F15B948}" srcOrd="2" destOrd="0" presId="urn:microsoft.com/office/officeart/2005/8/layout/chevron2"/>
    <dgm:cxn modelId="{FBB37DFA-2EB4-4859-9841-981FF268981A}" type="presParOf" srcId="{C0053F00-0780-4420-836F-00843F15B948}" destId="{FEB1DC51-1721-4262-8F2F-1661CB773688}" srcOrd="0" destOrd="0" presId="urn:microsoft.com/office/officeart/2005/8/layout/chevron2"/>
    <dgm:cxn modelId="{CFA316FD-82B3-4DA7-892C-C28A4804AF53}" type="presParOf" srcId="{C0053F00-0780-4420-836F-00843F15B948}" destId="{32EC0782-2790-403A-A615-0625397BF252}" srcOrd="1" destOrd="0" presId="urn:microsoft.com/office/officeart/2005/8/layout/chevron2"/>
    <dgm:cxn modelId="{5FC327B7-BAF6-47F6-ABE4-8C89B2C7F272}" type="presParOf" srcId="{DD418CA4-BBE5-47C1-8B1C-D2E2FC5BC454}" destId="{CF275411-BF0F-43AA-B5A5-6E488CA7BD5B}" srcOrd="3" destOrd="0" presId="urn:microsoft.com/office/officeart/2005/8/layout/chevron2"/>
    <dgm:cxn modelId="{594EA77E-8911-4814-870C-23C7B7C1DCAA}" type="presParOf" srcId="{DD418CA4-BBE5-47C1-8B1C-D2E2FC5BC454}" destId="{C8DDB210-4171-4B40-A00C-6318E7AB6B26}" srcOrd="4" destOrd="0" presId="urn:microsoft.com/office/officeart/2005/8/layout/chevron2"/>
    <dgm:cxn modelId="{310733D0-2558-41F5-AA27-DB33EB441EF6}" type="presParOf" srcId="{C8DDB210-4171-4B40-A00C-6318E7AB6B26}" destId="{8F73C8FE-2F81-4FB4-A2F6-9EA6F79F774D}" srcOrd="0" destOrd="0" presId="urn:microsoft.com/office/officeart/2005/8/layout/chevron2"/>
    <dgm:cxn modelId="{5BA64CC5-CA16-4DCE-B7F7-42CDA4064AC3}" type="presParOf" srcId="{C8DDB210-4171-4B40-A00C-6318E7AB6B26}" destId="{324A2174-53DD-4595-8BCB-4F25DC334941}" srcOrd="1" destOrd="0" presId="urn:microsoft.com/office/officeart/2005/8/layout/chevron2"/>
    <dgm:cxn modelId="{441D8819-5E52-400B-B2EE-E3D3DBD441C7}" type="presParOf" srcId="{DD418CA4-BBE5-47C1-8B1C-D2E2FC5BC454}" destId="{FD6D6AC6-A85A-4CB7-A41F-1CC467BD06B2}" srcOrd="5" destOrd="0" presId="urn:microsoft.com/office/officeart/2005/8/layout/chevron2"/>
    <dgm:cxn modelId="{4C956C0A-A190-4CB2-88F1-4AE42B1A72F0}" type="presParOf" srcId="{DD418CA4-BBE5-47C1-8B1C-D2E2FC5BC454}" destId="{2B2EA8D9-13A3-4AC9-B8DC-686B9C77290A}" srcOrd="6" destOrd="0" presId="urn:microsoft.com/office/officeart/2005/8/layout/chevron2"/>
    <dgm:cxn modelId="{E1E9B55E-B72E-427C-94ED-17BB89D086DB}" type="presParOf" srcId="{2B2EA8D9-13A3-4AC9-B8DC-686B9C77290A}" destId="{79DAB3A0-A69B-40E0-8B6D-B81B63D21A73}" srcOrd="0" destOrd="0" presId="urn:microsoft.com/office/officeart/2005/8/layout/chevron2"/>
    <dgm:cxn modelId="{9144782C-F101-420F-BA02-43AC4ED2B8E4}" type="presParOf" srcId="{2B2EA8D9-13A3-4AC9-B8DC-686B9C77290A}" destId="{8E326BDF-0C2B-479A-BA02-E7FDBCFFBC00}" srcOrd="1" destOrd="0" presId="urn:microsoft.com/office/officeart/2005/8/layout/chevron2"/>
  </dgm:cxnLst>
  <dgm:bg/>
  <dgm:whole/>
  <dgm:extLst>
    <a:ext uri="http://schemas.microsoft.com/office/drawing/2008/diagram"/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2C75EE98-64B1-42C7-9321-A02FFF00D58D}" type="doc">
      <dgm:prSet loTypeId="urn:microsoft.com/office/officeart/2005/8/layout/process2" loCatId="process" qsTypeId="urn:microsoft.com/office/officeart/2005/8/quickstyle/simple1#10" qsCatId="simple" csTypeId="urn:microsoft.com/office/officeart/2005/8/colors/colorful4" csCatId="colorful" phldr="1"/>
      <dgm:spPr/>
    </dgm:pt>
    <dgm:pt modelId="{FA335F8F-357A-457C-B738-04482FAE867C}">
      <dgm:prSet phldrT="[Текст]"/>
      <dgm:spPr/>
      <dgm:t>
        <a:bodyPr/>
        <a:lstStyle/>
        <a:p>
          <a:r>
            <a:rPr lang="ru-RU" b="1" i="1" dirty="0" smtClean="0">
              <a:solidFill>
                <a:schemeClr val="tx2">
                  <a:lumMod val="75000"/>
                </a:schemeClr>
              </a:solidFill>
            </a:rPr>
            <a:t>определение несоответствия явлений, изображенных на картинке, выделение нелогичных ситуаций (игра «Небылицы в картинках»)</a:t>
          </a:r>
          <a:endParaRPr lang="ru-RU" b="1" i="1" dirty="0">
            <a:solidFill>
              <a:schemeClr val="tx2">
                <a:lumMod val="75000"/>
              </a:schemeClr>
            </a:solidFill>
          </a:endParaRPr>
        </a:p>
      </dgm:t>
    </dgm:pt>
    <dgm:pt modelId="{E95B49CE-40DE-4D28-A0C3-2830AE149380}" type="parTrans" cxnId="{A1C81197-351C-4233-9414-190466F1A93D}">
      <dgm:prSet/>
      <dgm:spPr/>
      <dgm:t>
        <a:bodyPr/>
        <a:lstStyle/>
        <a:p>
          <a:endParaRPr lang="ru-RU"/>
        </a:p>
      </dgm:t>
    </dgm:pt>
    <dgm:pt modelId="{B5EA43E8-04D5-4800-9147-076C5940F0E8}" type="sibTrans" cxnId="{A1C81197-351C-4233-9414-190466F1A93D}">
      <dgm:prSet/>
      <dgm:spPr/>
      <dgm:t>
        <a:bodyPr/>
        <a:lstStyle/>
        <a:p>
          <a:endParaRPr lang="ru-RU"/>
        </a:p>
      </dgm:t>
    </dgm:pt>
    <dgm:pt modelId="{C4993176-9978-4976-85C5-E4EBDC6B5DBF}">
      <dgm:prSet phldrT="[Текст]"/>
      <dgm:spPr/>
      <dgm:t>
        <a:bodyPr/>
        <a:lstStyle/>
        <a:p>
          <a:r>
            <a:rPr lang="ru-RU" b="1" i="1" dirty="0" smtClean="0"/>
            <a:t>выявление причинно-следственных отношений между объектами, изображенными на картинке</a:t>
          </a:r>
          <a:endParaRPr lang="ru-RU" b="1" i="1" dirty="0"/>
        </a:p>
      </dgm:t>
    </dgm:pt>
    <dgm:pt modelId="{DB6E2B7D-3B34-40FA-B1B4-A80CB2F9CC54}" type="parTrans" cxnId="{31026F0A-EB21-482C-A37D-B531430EB1CD}">
      <dgm:prSet/>
      <dgm:spPr/>
      <dgm:t>
        <a:bodyPr/>
        <a:lstStyle/>
        <a:p>
          <a:endParaRPr lang="ru-RU"/>
        </a:p>
      </dgm:t>
    </dgm:pt>
    <dgm:pt modelId="{497877F5-0BD0-422C-8910-9EF5DC1542F9}" type="sibTrans" cxnId="{31026F0A-EB21-482C-A37D-B531430EB1CD}">
      <dgm:prSet/>
      <dgm:spPr/>
      <dgm:t>
        <a:bodyPr/>
        <a:lstStyle/>
        <a:p>
          <a:endParaRPr lang="ru-RU"/>
        </a:p>
      </dgm:t>
    </dgm:pt>
    <dgm:pt modelId="{72894EE8-AFA3-478C-BE80-5E6DCB8537C9}" type="pres">
      <dgm:prSet presAssocID="{2C75EE98-64B1-42C7-9321-A02FFF00D58D}" presName="linearFlow" presStyleCnt="0">
        <dgm:presLayoutVars>
          <dgm:resizeHandles val="exact"/>
        </dgm:presLayoutVars>
      </dgm:prSet>
      <dgm:spPr/>
    </dgm:pt>
    <dgm:pt modelId="{0BE8C990-1302-4B65-9A35-4799DC1064DA}" type="pres">
      <dgm:prSet presAssocID="{FA335F8F-357A-457C-B738-04482FAE867C}" presName="node" presStyleLbl="node1" presStyleIdx="0" presStyleCnt="2" custScaleX="91523" custScaleY="751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AF20BC-E237-4B09-B1E7-B49DBAD3ABFF}" type="pres">
      <dgm:prSet presAssocID="{B5EA43E8-04D5-4800-9147-076C5940F0E8}" presName="sibTrans" presStyleLbl="sibTrans2D1" presStyleIdx="0" presStyleCnt="1"/>
      <dgm:spPr/>
      <dgm:t>
        <a:bodyPr/>
        <a:lstStyle/>
        <a:p>
          <a:endParaRPr lang="ru-RU"/>
        </a:p>
      </dgm:t>
    </dgm:pt>
    <dgm:pt modelId="{77E4CAAC-2B51-4BDA-B94E-C4B9471B773F}" type="pres">
      <dgm:prSet presAssocID="{B5EA43E8-04D5-4800-9147-076C5940F0E8}" presName="connectorText" presStyleLbl="sibTrans2D1" presStyleIdx="0" presStyleCnt="1"/>
      <dgm:spPr/>
      <dgm:t>
        <a:bodyPr/>
        <a:lstStyle/>
        <a:p>
          <a:endParaRPr lang="ru-RU"/>
        </a:p>
      </dgm:t>
    </dgm:pt>
    <dgm:pt modelId="{7682A485-0248-462B-8D06-D622F51DD2BF}" type="pres">
      <dgm:prSet presAssocID="{C4993176-9978-4976-85C5-E4EBDC6B5DBF}" presName="node" presStyleLbl="node1" presStyleIdx="1" presStyleCnt="2" custScaleX="95455" custScaleY="66879" custLinFactNeighborX="107" custLinFactNeighborY="-5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C81197-351C-4233-9414-190466F1A93D}" srcId="{2C75EE98-64B1-42C7-9321-A02FFF00D58D}" destId="{FA335F8F-357A-457C-B738-04482FAE867C}" srcOrd="0" destOrd="0" parTransId="{E95B49CE-40DE-4D28-A0C3-2830AE149380}" sibTransId="{B5EA43E8-04D5-4800-9147-076C5940F0E8}"/>
    <dgm:cxn modelId="{279F48E0-93C9-4EF4-A41D-1B0B96C82D4E}" type="presOf" srcId="{2C75EE98-64B1-42C7-9321-A02FFF00D58D}" destId="{72894EE8-AFA3-478C-BE80-5E6DCB8537C9}" srcOrd="0" destOrd="0" presId="urn:microsoft.com/office/officeart/2005/8/layout/process2"/>
    <dgm:cxn modelId="{31026F0A-EB21-482C-A37D-B531430EB1CD}" srcId="{2C75EE98-64B1-42C7-9321-A02FFF00D58D}" destId="{C4993176-9978-4976-85C5-E4EBDC6B5DBF}" srcOrd="1" destOrd="0" parTransId="{DB6E2B7D-3B34-40FA-B1B4-A80CB2F9CC54}" sibTransId="{497877F5-0BD0-422C-8910-9EF5DC1542F9}"/>
    <dgm:cxn modelId="{26672664-A5F1-4E90-A314-1C48449976B9}" type="presOf" srcId="{B5EA43E8-04D5-4800-9147-076C5940F0E8}" destId="{E1AF20BC-E237-4B09-B1E7-B49DBAD3ABFF}" srcOrd="0" destOrd="0" presId="urn:microsoft.com/office/officeart/2005/8/layout/process2"/>
    <dgm:cxn modelId="{92397F73-6F43-4414-9B81-41AE5F11992F}" type="presOf" srcId="{C4993176-9978-4976-85C5-E4EBDC6B5DBF}" destId="{7682A485-0248-462B-8D06-D622F51DD2BF}" srcOrd="0" destOrd="0" presId="urn:microsoft.com/office/officeart/2005/8/layout/process2"/>
    <dgm:cxn modelId="{B6BC9540-9208-4173-9E46-172F967DB84A}" type="presOf" srcId="{FA335F8F-357A-457C-B738-04482FAE867C}" destId="{0BE8C990-1302-4B65-9A35-4799DC1064DA}" srcOrd="0" destOrd="0" presId="urn:microsoft.com/office/officeart/2005/8/layout/process2"/>
    <dgm:cxn modelId="{F2F8EFED-1225-4740-ADC9-0CBFF2C66EA5}" type="presOf" srcId="{B5EA43E8-04D5-4800-9147-076C5940F0E8}" destId="{77E4CAAC-2B51-4BDA-B94E-C4B9471B773F}" srcOrd="1" destOrd="0" presId="urn:microsoft.com/office/officeart/2005/8/layout/process2"/>
    <dgm:cxn modelId="{5AF34B4F-BDB8-486D-A64F-2C8C205EBF6D}" type="presParOf" srcId="{72894EE8-AFA3-478C-BE80-5E6DCB8537C9}" destId="{0BE8C990-1302-4B65-9A35-4799DC1064DA}" srcOrd="0" destOrd="0" presId="urn:microsoft.com/office/officeart/2005/8/layout/process2"/>
    <dgm:cxn modelId="{106C210D-322D-44D0-8703-B121B2DED8F8}" type="presParOf" srcId="{72894EE8-AFA3-478C-BE80-5E6DCB8537C9}" destId="{E1AF20BC-E237-4B09-B1E7-B49DBAD3ABFF}" srcOrd="1" destOrd="0" presId="urn:microsoft.com/office/officeart/2005/8/layout/process2"/>
    <dgm:cxn modelId="{A0A1533D-42E7-41CD-B8F0-120469784477}" type="presParOf" srcId="{E1AF20BC-E237-4B09-B1E7-B49DBAD3ABFF}" destId="{77E4CAAC-2B51-4BDA-B94E-C4B9471B773F}" srcOrd="0" destOrd="0" presId="urn:microsoft.com/office/officeart/2005/8/layout/process2"/>
    <dgm:cxn modelId="{B02065D8-E755-49A3-9C88-27C131CD6A39}" type="presParOf" srcId="{72894EE8-AFA3-478C-BE80-5E6DCB8537C9}" destId="{7682A485-0248-462B-8D06-D622F51DD2BF}" srcOrd="2" destOrd="0" presId="urn:microsoft.com/office/officeart/2005/8/layout/process2"/>
  </dgm:cxnLst>
  <dgm:bg/>
  <dgm:whole/>
  <dgm:extLst>
    <a:ext uri="http://schemas.microsoft.com/office/drawing/2008/diagram"/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B2095CE-EAA6-4100-A1B8-EAAD7C43E130}" type="doc">
      <dgm:prSet loTypeId="urn:microsoft.com/office/officeart/2005/8/layout/cycle3" loCatId="cycle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21F1762-2800-41F6-9FD6-91EC5569B94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целостность (единство темы, соответствие всех </a:t>
          </a:r>
          <a:r>
            <a:rPr lang="ru-RU" sz="1600" b="1" dirty="0" err="1" smtClean="0">
              <a:solidFill>
                <a:srgbClr val="002060"/>
              </a:solidFill>
            </a:rPr>
            <a:t>микротем</a:t>
          </a:r>
          <a:r>
            <a:rPr lang="ru-RU" sz="1600" b="1" dirty="0" smtClean="0">
              <a:solidFill>
                <a:srgbClr val="002060"/>
              </a:solidFill>
            </a:rPr>
            <a:t> главной мысли)</a:t>
          </a:r>
          <a:endParaRPr lang="ru-RU" sz="1600" b="1" dirty="0">
            <a:solidFill>
              <a:srgbClr val="002060"/>
            </a:solidFill>
          </a:endParaRPr>
        </a:p>
      </dgm:t>
    </dgm:pt>
    <dgm:pt modelId="{AC647D36-46AE-49FC-AC6D-F894095F4B10}" type="parTrans" cxnId="{4C2DAEBC-0AF4-4353-9CA6-2AE28F5CDB0A}">
      <dgm:prSet/>
      <dgm:spPr/>
      <dgm:t>
        <a:bodyPr/>
        <a:lstStyle/>
        <a:p>
          <a:endParaRPr lang="ru-RU"/>
        </a:p>
      </dgm:t>
    </dgm:pt>
    <dgm:pt modelId="{E7A8AEF1-3DB9-40C7-BE13-DAC300685274}" type="sibTrans" cxnId="{4C2DAEBC-0AF4-4353-9CA6-2AE28F5CDB0A}">
      <dgm:prSet/>
      <dgm:spPr/>
      <dgm:t>
        <a:bodyPr/>
        <a:lstStyle/>
        <a:p>
          <a:endParaRPr lang="ru-RU"/>
        </a:p>
      </dgm:t>
    </dgm:pt>
    <dgm:pt modelId="{8CA0AC3F-179D-4C43-A516-756E890BBA71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структурное оформление (начало, середина, конец)</a:t>
          </a:r>
          <a:endParaRPr lang="ru-RU" sz="1600" b="1" dirty="0">
            <a:solidFill>
              <a:srgbClr val="002060"/>
            </a:solidFill>
          </a:endParaRPr>
        </a:p>
      </dgm:t>
    </dgm:pt>
    <dgm:pt modelId="{F3A8C09B-DA2A-4234-BD78-7C297DB68493}" type="parTrans" cxnId="{098F5F9C-B9CE-4585-82B9-CDBF5D4809E5}">
      <dgm:prSet/>
      <dgm:spPr/>
      <dgm:t>
        <a:bodyPr/>
        <a:lstStyle/>
        <a:p>
          <a:endParaRPr lang="ru-RU"/>
        </a:p>
      </dgm:t>
    </dgm:pt>
    <dgm:pt modelId="{D7C1414C-2A3C-49A3-AEE3-D255417684DA}" type="sibTrans" cxnId="{098F5F9C-B9CE-4585-82B9-CDBF5D4809E5}">
      <dgm:prSet/>
      <dgm:spPr/>
      <dgm:t>
        <a:bodyPr/>
        <a:lstStyle/>
        <a:p>
          <a:endParaRPr lang="ru-RU"/>
        </a:p>
      </dgm:t>
    </dgm:pt>
    <dgm:pt modelId="{00344173-244C-47E7-B8D5-193666FF48F3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связность (логические связи между предложениями и частями монолога</a:t>
          </a:r>
          <a:r>
            <a:rPr lang="ru-RU" dirty="0" smtClean="0"/>
            <a:t>)</a:t>
          </a:r>
          <a:endParaRPr lang="ru-RU" dirty="0"/>
        </a:p>
      </dgm:t>
    </dgm:pt>
    <dgm:pt modelId="{89C624B4-4951-4F95-9EF6-0ED77FEE58AA}" type="parTrans" cxnId="{D6D93DA6-44CF-4966-BE09-0A3DFA9D46A7}">
      <dgm:prSet/>
      <dgm:spPr/>
      <dgm:t>
        <a:bodyPr/>
        <a:lstStyle/>
        <a:p>
          <a:endParaRPr lang="ru-RU"/>
        </a:p>
      </dgm:t>
    </dgm:pt>
    <dgm:pt modelId="{5963A8C0-57AC-4D52-B152-DDC6844C95B1}" type="sibTrans" cxnId="{D6D93DA6-44CF-4966-BE09-0A3DFA9D46A7}">
      <dgm:prSet/>
      <dgm:spPr/>
      <dgm:t>
        <a:bodyPr/>
        <a:lstStyle/>
        <a:p>
          <a:endParaRPr lang="ru-RU"/>
        </a:p>
      </dgm:t>
    </dgm:pt>
    <dgm:pt modelId="{405D255F-6A03-44AD-A863-21424C057B2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объем высказывания</a:t>
          </a:r>
          <a:endParaRPr lang="ru-RU" sz="1600" b="1" dirty="0">
            <a:solidFill>
              <a:srgbClr val="002060"/>
            </a:solidFill>
          </a:endParaRPr>
        </a:p>
      </dgm:t>
    </dgm:pt>
    <dgm:pt modelId="{A9817007-6613-4BC4-BDBB-5C0BDDCC7A11}" type="parTrans" cxnId="{B78A9164-9A05-4B1C-BE27-84C37AA8B18E}">
      <dgm:prSet/>
      <dgm:spPr/>
      <dgm:t>
        <a:bodyPr/>
        <a:lstStyle/>
        <a:p>
          <a:endParaRPr lang="ru-RU"/>
        </a:p>
      </dgm:t>
    </dgm:pt>
    <dgm:pt modelId="{32C34509-8234-4C7C-AA47-8F20E403CE67}" type="sibTrans" cxnId="{B78A9164-9A05-4B1C-BE27-84C37AA8B18E}">
      <dgm:prSet/>
      <dgm:spPr/>
      <dgm:t>
        <a:bodyPr/>
        <a:lstStyle/>
        <a:p>
          <a:endParaRPr lang="ru-RU"/>
        </a:p>
      </dgm:t>
    </dgm:pt>
    <dgm:pt modelId="{254BB9FF-198A-4353-AB2F-058F08B7286F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>
                  <a:lumMod val="50000"/>
                </a:schemeClr>
              </a:solidFill>
            </a:rPr>
            <a:t>плавность (отсутствие длительных пауз в процессе рассказывания)</a:t>
          </a:r>
          <a:endParaRPr lang="ru-RU" sz="1600" b="1" dirty="0">
            <a:solidFill>
              <a:schemeClr val="tx2">
                <a:lumMod val="50000"/>
              </a:schemeClr>
            </a:solidFill>
          </a:endParaRPr>
        </a:p>
      </dgm:t>
    </dgm:pt>
    <dgm:pt modelId="{D754DD3E-EA56-4DB7-8279-687D1F1C29DA}" type="parTrans" cxnId="{D9EA15CD-CDDD-4DD8-B38E-B827A7ACDC28}">
      <dgm:prSet/>
      <dgm:spPr/>
      <dgm:t>
        <a:bodyPr/>
        <a:lstStyle/>
        <a:p>
          <a:endParaRPr lang="ru-RU"/>
        </a:p>
      </dgm:t>
    </dgm:pt>
    <dgm:pt modelId="{948A4C8B-7A3B-478E-BA9B-1C8517A6B713}" type="sibTrans" cxnId="{D9EA15CD-CDDD-4DD8-B38E-B827A7ACDC28}">
      <dgm:prSet/>
      <dgm:spPr/>
      <dgm:t>
        <a:bodyPr/>
        <a:lstStyle/>
        <a:p>
          <a:endParaRPr lang="ru-RU"/>
        </a:p>
      </dgm:t>
    </dgm:pt>
    <dgm:pt modelId="{8AFC1523-90CE-4244-B434-6B0C98763D5E}" type="pres">
      <dgm:prSet presAssocID="{FB2095CE-EAA6-4100-A1B8-EAAD7C43E13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562A01-A46E-47DF-A397-E8E5E97CACCF}" type="pres">
      <dgm:prSet presAssocID="{FB2095CE-EAA6-4100-A1B8-EAAD7C43E130}" presName="cycle" presStyleCnt="0"/>
      <dgm:spPr/>
    </dgm:pt>
    <dgm:pt modelId="{4E2FFFB8-ADD2-4267-A736-CE60B1544F98}" type="pres">
      <dgm:prSet presAssocID="{721F1762-2800-41F6-9FD6-91EC5569B94B}" presName="nodeFirstNode" presStyleLbl="node1" presStyleIdx="0" presStyleCnt="5" custScaleX="1230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69D5C9-10EC-4A42-8C1A-93B2CDD8AAAC}" type="pres">
      <dgm:prSet presAssocID="{E7A8AEF1-3DB9-40C7-BE13-DAC300685274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0E90CAFA-7B26-4AA8-8819-7CC8CCD176CD}" type="pres">
      <dgm:prSet presAssocID="{8CA0AC3F-179D-4C43-A516-756E890BBA71}" presName="nodeFollowingNodes" presStyleLbl="node1" presStyleIdx="1" presStyleCnt="5" custScaleX="115398" custScaleY="1004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7E8F3-3883-4150-A941-D490D3D892BA}" type="pres">
      <dgm:prSet presAssocID="{00344173-244C-47E7-B8D5-193666FF48F3}" presName="nodeFollowingNodes" presStyleLbl="node1" presStyleIdx="2" presStyleCnt="5" custScaleX="120788" custRadScaleRad="105069" custRadScaleInc="-74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E375C-9354-4574-8128-8C9091D3E6FD}" type="pres">
      <dgm:prSet presAssocID="{405D255F-6A03-44AD-A863-21424C057B28}" presName="nodeFollowingNodes" presStyleLbl="node1" presStyleIdx="3" presStyleCnt="5" custScaleX="111323" custRadScaleRad="113593" custRadScaleInc="154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466FCA-4969-49B9-9CB6-E8ADE212FB0F}" type="pres">
      <dgm:prSet presAssocID="{254BB9FF-198A-4353-AB2F-058F08B7286F}" presName="nodeFollowingNodes" presStyleLbl="node1" presStyleIdx="4" presStyleCnt="5" custScaleX="114751" custScaleY="89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C88BCE-8468-4521-BAAF-06AEE85902EF}" type="presOf" srcId="{405D255F-6A03-44AD-A863-21424C057B28}" destId="{003E375C-9354-4574-8128-8C9091D3E6FD}" srcOrd="0" destOrd="0" presId="urn:microsoft.com/office/officeart/2005/8/layout/cycle3"/>
    <dgm:cxn modelId="{B78A9164-9A05-4B1C-BE27-84C37AA8B18E}" srcId="{FB2095CE-EAA6-4100-A1B8-EAAD7C43E130}" destId="{405D255F-6A03-44AD-A863-21424C057B28}" srcOrd="3" destOrd="0" parTransId="{A9817007-6613-4BC4-BDBB-5C0BDDCC7A11}" sibTransId="{32C34509-8234-4C7C-AA47-8F20E403CE67}"/>
    <dgm:cxn modelId="{1C0AC960-BD9F-4139-9871-1E56EAEDC74E}" type="presOf" srcId="{254BB9FF-198A-4353-AB2F-058F08B7286F}" destId="{6E466FCA-4969-49B9-9CB6-E8ADE212FB0F}" srcOrd="0" destOrd="0" presId="urn:microsoft.com/office/officeart/2005/8/layout/cycle3"/>
    <dgm:cxn modelId="{D6D93DA6-44CF-4966-BE09-0A3DFA9D46A7}" srcId="{FB2095CE-EAA6-4100-A1B8-EAAD7C43E130}" destId="{00344173-244C-47E7-B8D5-193666FF48F3}" srcOrd="2" destOrd="0" parTransId="{89C624B4-4951-4F95-9EF6-0ED77FEE58AA}" sibTransId="{5963A8C0-57AC-4D52-B152-DDC6844C95B1}"/>
    <dgm:cxn modelId="{D92F257E-5817-428B-B682-3A47DAC0FA5E}" type="presOf" srcId="{00344173-244C-47E7-B8D5-193666FF48F3}" destId="{E187E8F3-3883-4150-A941-D490D3D892BA}" srcOrd="0" destOrd="0" presId="urn:microsoft.com/office/officeart/2005/8/layout/cycle3"/>
    <dgm:cxn modelId="{2586578F-CA2D-48A9-AE64-6643FA06C24A}" type="presOf" srcId="{FB2095CE-EAA6-4100-A1B8-EAAD7C43E130}" destId="{8AFC1523-90CE-4244-B434-6B0C98763D5E}" srcOrd="0" destOrd="0" presId="urn:microsoft.com/office/officeart/2005/8/layout/cycle3"/>
    <dgm:cxn modelId="{DCAB6531-D1C6-4312-A8CE-120B870D97C7}" type="presOf" srcId="{E7A8AEF1-3DB9-40C7-BE13-DAC300685274}" destId="{CB69D5C9-10EC-4A42-8C1A-93B2CDD8AAAC}" srcOrd="0" destOrd="0" presId="urn:microsoft.com/office/officeart/2005/8/layout/cycle3"/>
    <dgm:cxn modelId="{B9D9A265-ED22-466F-B570-3EE5D505E960}" type="presOf" srcId="{721F1762-2800-41F6-9FD6-91EC5569B94B}" destId="{4E2FFFB8-ADD2-4267-A736-CE60B1544F98}" srcOrd="0" destOrd="0" presId="urn:microsoft.com/office/officeart/2005/8/layout/cycle3"/>
    <dgm:cxn modelId="{4C2DAEBC-0AF4-4353-9CA6-2AE28F5CDB0A}" srcId="{FB2095CE-EAA6-4100-A1B8-EAAD7C43E130}" destId="{721F1762-2800-41F6-9FD6-91EC5569B94B}" srcOrd="0" destOrd="0" parTransId="{AC647D36-46AE-49FC-AC6D-F894095F4B10}" sibTransId="{E7A8AEF1-3DB9-40C7-BE13-DAC300685274}"/>
    <dgm:cxn modelId="{098F5F9C-B9CE-4585-82B9-CDBF5D4809E5}" srcId="{FB2095CE-EAA6-4100-A1B8-EAAD7C43E130}" destId="{8CA0AC3F-179D-4C43-A516-756E890BBA71}" srcOrd="1" destOrd="0" parTransId="{F3A8C09B-DA2A-4234-BD78-7C297DB68493}" sibTransId="{D7C1414C-2A3C-49A3-AEE3-D255417684DA}"/>
    <dgm:cxn modelId="{DFDFD0DC-02B1-45AA-940A-AB65F92DD4C0}" type="presOf" srcId="{8CA0AC3F-179D-4C43-A516-756E890BBA71}" destId="{0E90CAFA-7B26-4AA8-8819-7CC8CCD176CD}" srcOrd="0" destOrd="0" presId="urn:microsoft.com/office/officeart/2005/8/layout/cycle3"/>
    <dgm:cxn modelId="{D9EA15CD-CDDD-4DD8-B38E-B827A7ACDC28}" srcId="{FB2095CE-EAA6-4100-A1B8-EAAD7C43E130}" destId="{254BB9FF-198A-4353-AB2F-058F08B7286F}" srcOrd="4" destOrd="0" parTransId="{D754DD3E-EA56-4DB7-8279-687D1F1C29DA}" sibTransId="{948A4C8B-7A3B-478E-BA9B-1C8517A6B713}"/>
    <dgm:cxn modelId="{08D7CB46-2DD1-4BEF-AE08-94B0F2F079FB}" type="presParOf" srcId="{8AFC1523-90CE-4244-B434-6B0C98763D5E}" destId="{FA562A01-A46E-47DF-A397-E8E5E97CACCF}" srcOrd="0" destOrd="0" presId="urn:microsoft.com/office/officeart/2005/8/layout/cycle3"/>
    <dgm:cxn modelId="{6F435073-AEE9-4FF2-B2D4-017CE4F2109E}" type="presParOf" srcId="{FA562A01-A46E-47DF-A397-E8E5E97CACCF}" destId="{4E2FFFB8-ADD2-4267-A736-CE60B1544F98}" srcOrd="0" destOrd="0" presId="urn:microsoft.com/office/officeart/2005/8/layout/cycle3"/>
    <dgm:cxn modelId="{45AB294F-CB5B-402F-AD2A-FA5064D6CEEB}" type="presParOf" srcId="{FA562A01-A46E-47DF-A397-E8E5E97CACCF}" destId="{CB69D5C9-10EC-4A42-8C1A-93B2CDD8AAAC}" srcOrd="1" destOrd="0" presId="urn:microsoft.com/office/officeart/2005/8/layout/cycle3"/>
    <dgm:cxn modelId="{EA435E40-A4B8-4CB6-AF2C-D12883E6B103}" type="presParOf" srcId="{FA562A01-A46E-47DF-A397-E8E5E97CACCF}" destId="{0E90CAFA-7B26-4AA8-8819-7CC8CCD176CD}" srcOrd="2" destOrd="0" presId="urn:microsoft.com/office/officeart/2005/8/layout/cycle3"/>
    <dgm:cxn modelId="{D0A1227F-29FF-4C00-950B-94735D3562E1}" type="presParOf" srcId="{FA562A01-A46E-47DF-A397-E8E5E97CACCF}" destId="{E187E8F3-3883-4150-A941-D490D3D892BA}" srcOrd="3" destOrd="0" presId="urn:microsoft.com/office/officeart/2005/8/layout/cycle3"/>
    <dgm:cxn modelId="{CD365701-141E-46E7-A435-F8FCADB9DF9B}" type="presParOf" srcId="{FA562A01-A46E-47DF-A397-E8E5E97CACCF}" destId="{003E375C-9354-4574-8128-8C9091D3E6FD}" srcOrd="4" destOrd="0" presId="urn:microsoft.com/office/officeart/2005/8/layout/cycle3"/>
    <dgm:cxn modelId="{7D896B13-1F65-46FA-A9BE-0C74A20F34D1}" type="presParOf" srcId="{FA562A01-A46E-47DF-A397-E8E5E97CACCF}" destId="{6E466FCA-4969-49B9-9CB6-E8ADE212FB0F}" srcOrd="5" destOrd="0" presId="urn:microsoft.com/office/officeart/2005/8/layout/cycle3"/>
  </dgm:cxnLst>
  <dgm:bg/>
  <dgm:whole/>
  <dgm:extLst>
    <a:ext uri="http://schemas.microsoft.com/office/drawing/2008/diagram"/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F957855-5342-413B-8166-118AD19CDE0D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8F89454-9399-4779-911D-119CEDCB0D4C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понимать и осмысливать тему, определять ее границы</a:t>
          </a:r>
          <a:endParaRPr lang="ru-RU" dirty="0">
            <a:solidFill>
              <a:srgbClr val="002060"/>
            </a:solidFill>
          </a:endParaRPr>
        </a:p>
      </dgm:t>
    </dgm:pt>
    <dgm:pt modelId="{1C671EBE-7D68-41A2-B904-3FFC27B6C7E8}" type="parTrans" cxnId="{C58E01C8-789D-42AB-91F0-7B0C1BFC48DC}">
      <dgm:prSet/>
      <dgm:spPr/>
      <dgm:t>
        <a:bodyPr/>
        <a:lstStyle/>
        <a:p>
          <a:endParaRPr lang="ru-RU"/>
        </a:p>
      </dgm:t>
    </dgm:pt>
    <dgm:pt modelId="{3624D8F1-40EE-46AC-BF60-17C2F8126AD6}" type="sibTrans" cxnId="{C58E01C8-789D-42AB-91F0-7B0C1BFC48DC}">
      <dgm:prSet/>
      <dgm:spPr/>
      <dgm:t>
        <a:bodyPr/>
        <a:lstStyle/>
        <a:p>
          <a:endParaRPr lang="ru-RU"/>
        </a:p>
      </dgm:t>
    </dgm:pt>
    <dgm:pt modelId="{4764FCE5-7D8C-437E-BE72-BA797086C3AE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отбирать необходимый материал</a:t>
          </a:r>
          <a:endParaRPr lang="ru-RU" dirty="0">
            <a:solidFill>
              <a:srgbClr val="002060"/>
            </a:solidFill>
          </a:endParaRPr>
        </a:p>
      </dgm:t>
    </dgm:pt>
    <dgm:pt modelId="{342A7927-CCB8-42F0-B9BA-2A275046E8E3}" type="parTrans" cxnId="{5CB7E408-ADCE-4DF7-8A46-B3502A557E68}">
      <dgm:prSet/>
      <dgm:spPr/>
      <dgm:t>
        <a:bodyPr/>
        <a:lstStyle/>
        <a:p>
          <a:endParaRPr lang="ru-RU"/>
        </a:p>
      </dgm:t>
    </dgm:pt>
    <dgm:pt modelId="{38DED7CC-CFF2-4668-888D-D55D4139E121}" type="sibTrans" cxnId="{5CB7E408-ADCE-4DF7-8A46-B3502A557E68}">
      <dgm:prSet/>
      <dgm:spPr/>
      <dgm:t>
        <a:bodyPr/>
        <a:lstStyle/>
        <a:p>
          <a:endParaRPr lang="ru-RU"/>
        </a:p>
      </dgm:t>
    </dgm:pt>
    <dgm:pt modelId="{BB8EB90D-4437-47EB-9638-F6982BC59D5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располагать материал в нужной последовательности</a:t>
          </a:r>
          <a:endParaRPr lang="ru-RU" dirty="0">
            <a:solidFill>
              <a:srgbClr val="002060"/>
            </a:solidFill>
          </a:endParaRPr>
        </a:p>
      </dgm:t>
    </dgm:pt>
    <dgm:pt modelId="{59F68D9A-0861-4450-8D55-3C7C53524EAC}" type="parTrans" cxnId="{BCB634B1-8207-473D-B280-67DE7D98DDEA}">
      <dgm:prSet/>
      <dgm:spPr/>
      <dgm:t>
        <a:bodyPr/>
        <a:lstStyle/>
        <a:p>
          <a:endParaRPr lang="ru-RU"/>
        </a:p>
      </dgm:t>
    </dgm:pt>
    <dgm:pt modelId="{F38C2CF6-0C56-41A0-AA02-D3AFDEBC2B0E}" type="sibTrans" cxnId="{BCB634B1-8207-473D-B280-67DE7D98DDEA}">
      <dgm:prSet/>
      <dgm:spPr/>
      <dgm:t>
        <a:bodyPr/>
        <a:lstStyle/>
        <a:p>
          <a:endParaRPr lang="ru-RU"/>
        </a:p>
      </dgm:t>
    </dgm:pt>
    <dgm:pt modelId="{8E4418E9-3891-4BC8-A663-83D6D116F98B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строить речь преднамеренно и произвольно</a:t>
          </a:r>
          <a:endParaRPr lang="ru-RU" dirty="0">
            <a:solidFill>
              <a:srgbClr val="002060"/>
            </a:solidFill>
          </a:endParaRPr>
        </a:p>
      </dgm:t>
    </dgm:pt>
    <dgm:pt modelId="{D2DF4EF0-9C81-472F-8CB1-A6080A86E29E}" type="parTrans" cxnId="{F512E800-79D4-448E-9565-ED967246B73F}">
      <dgm:prSet/>
      <dgm:spPr/>
      <dgm:t>
        <a:bodyPr/>
        <a:lstStyle/>
        <a:p>
          <a:endParaRPr lang="ru-RU"/>
        </a:p>
      </dgm:t>
    </dgm:pt>
    <dgm:pt modelId="{92C3E821-F776-4EC6-A7DB-060B6182BD3C}" type="sibTrans" cxnId="{F512E800-79D4-448E-9565-ED967246B73F}">
      <dgm:prSet/>
      <dgm:spPr/>
      <dgm:t>
        <a:bodyPr/>
        <a:lstStyle/>
        <a:p>
          <a:endParaRPr lang="ru-RU"/>
        </a:p>
      </dgm:t>
    </dgm:pt>
    <dgm:pt modelId="{274B5BE6-562E-479C-9725-BFFFEC997F92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пользоваться средствами языка в соответствии с литературными нормами и задачами высказывания</a:t>
          </a:r>
          <a:endParaRPr lang="ru-RU" dirty="0">
            <a:solidFill>
              <a:srgbClr val="002060"/>
            </a:solidFill>
          </a:endParaRPr>
        </a:p>
      </dgm:t>
    </dgm:pt>
    <dgm:pt modelId="{B17019D0-3FB3-4CC0-9060-EA79B38C5E5A}" type="parTrans" cxnId="{2680934D-8D34-4E87-BD71-87FB0B637AE9}">
      <dgm:prSet/>
      <dgm:spPr/>
      <dgm:t>
        <a:bodyPr/>
        <a:lstStyle/>
        <a:p>
          <a:endParaRPr lang="ru-RU"/>
        </a:p>
      </dgm:t>
    </dgm:pt>
    <dgm:pt modelId="{9CE2316A-F584-405B-9134-81FA9A800694}" type="sibTrans" cxnId="{2680934D-8D34-4E87-BD71-87FB0B637AE9}">
      <dgm:prSet/>
      <dgm:spPr/>
      <dgm:t>
        <a:bodyPr/>
        <a:lstStyle/>
        <a:p>
          <a:endParaRPr lang="ru-RU"/>
        </a:p>
      </dgm:t>
    </dgm:pt>
    <dgm:pt modelId="{B24E4ACC-A23F-41D6-82F7-6CAF1B23CE5B}" type="pres">
      <dgm:prSet presAssocID="{3F957855-5342-413B-8166-118AD19CDE0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B316065C-341B-410B-B772-0E08841B2205}" type="pres">
      <dgm:prSet presAssocID="{3F957855-5342-413B-8166-118AD19CDE0D}" presName="Name1" presStyleCnt="0"/>
      <dgm:spPr/>
    </dgm:pt>
    <dgm:pt modelId="{A5EE8105-3C5C-416B-9DAF-89256C85E23C}" type="pres">
      <dgm:prSet presAssocID="{3F957855-5342-413B-8166-118AD19CDE0D}" presName="cycle" presStyleCnt="0"/>
      <dgm:spPr/>
    </dgm:pt>
    <dgm:pt modelId="{9C92F9DD-7C22-4F38-B18D-5A1832032DF4}" type="pres">
      <dgm:prSet presAssocID="{3F957855-5342-413B-8166-118AD19CDE0D}" presName="srcNode" presStyleLbl="node1" presStyleIdx="0" presStyleCnt="5"/>
      <dgm:spPr/>
    </dgm:pt>
    <dgm:pt modelId="{1CE158EF-858C-4851-929E-5AB6B0E9383E}" type="pres">
      <dgm:prSet presAssocID="{3F957855-5342-413B-8166-118AD19CDE0D}" presName="conn" presStyleLbl="parChTrans1D2" presStyleIdx="0" presStyleCnt="1"/>
      <dgm:spPr/>
      <dgm:t>
        <a:bodyPr/>
        <a:lstStyle/>
        <a:p>
          <a:endParaRPr lang="ru-RU"/>
        </a:p>
      </dgm:t>
    </dgm:pt>
    <dgm:pt modelId="{512C9451-269B-4C2E-92C1-B148F52ABFC5}" type="pres">
      <dgm:prSet presAssocID="{3F957855-5342-413B-8166-118AD19CDE0D}" presName="extraNode" presStyleLbl="node1" presStyleIdx="0" presStyleCnt="5"/>
      <dgm:spPr/>
    </dgm:pt>
    <dgm:pt modelId="{13A823AA-B6AB-43D0-994F-8B53B2AE2CF6}" type="pres">
      <dgm:prSet presAssocID="{3F957855-5342-413B-8166-118AD19CDE0D}" presName="dstNode" presStyleLbl="node1" presStyleIdx="0" presStyleCnt="5"/>
      <dgm:spPr/>
    </dgm:pt>
    <dgm:pt modelId="{7A06FDA6-11F7-4B10-A103-4D34FADC5324}" type="pres">
      <dgm:prSet presAssocID="{18F89454-9399-4779-911D-119CEDCB0D4C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494D38-273E-415F-A4A8-E9D1F1DE74EE}" type="pres">
      <dgm:prSet presAssocID="{18F89454-9399-4779-911D-119CEDCB0D4C}" presName="accent_1" presStyleCnt="0"/>
      <dgm:spPr/>
    </dgm:pt>
    <dgm:pt modelId="{2841AA31-D03A-48C5-90EB-31954FDA5275}" type="pres">
      <dgm:prSet presAssocID="{18F89454-9399-4779-911D-119CEDCB0D4C}" presName="accentRepeatNode" presStyleLbl="solidFgAcc1" presStyleIdx="0" presStyleCnt="5"/>
      <dgm:spPr/>
    </dgm:pt>
    <dgm:pt modelId="{79062A66-C7B1-4A21-996B-B43A823C84CB}" type="pres">
      <dgm:prSet presAssocID="{4764FCE5-7D8C-437E-BE72-BA797086C3AE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6AA32D-C178-49C6-8BEF-551AC9065D7C}" type="pres">
      <dgm:prSet presAssocID="{4764FCE5-7D8C-437E-BE72-BA797086C3AE}" presName="accent_2" presStyleCnt="0"/>
      <dgm:spPr/>
    </dgm:pt>
    <dgm:pt modelId="{215D43B9-0D73-4A62-8E41-5F9E3E7AEB15}" type="pres">
      <dgm:prSet presAssocID="{4764FCE5-7D8C-437E-BE72-BA797086C3AE}" presName="accentRepeatNode" presStyleLbl="solidFgAcc1" presStyleIdx="1" presStyleCnt="5"/>
      <dgm:spPr/>
    </dgm:pt>
    <dgm:pt modelId="{57EE04AE-1D31-40AC-ABF5-B72E3969DE2A}" type="pres">
      <dgm:prSet presAssocID="{BB8EB90D-4437-47EB-9638-F6982BC59D54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628BAB-0530-46B2-91D2-74482F1C2D60}" type="pres">
      <dgm:prSet presAssocID="{BB8EB90D-4437-47EB-9638-F6982BC59D54}" presName="accent_3" presStyleCnt="0"/>
      <dgm:spPr/>
    </dgm:pt>
    <dgm:pt modelId="{4F51CF88-A6A2-4586-AE1B-EAF8EB703712}" type="pres">
      <dgm:prSet presAssocID="{BB8EB90D-4437-47EB-9638-F6982BC59D54}" presName="accentRepeatNode" presStyleLbl="solidFgAcc1" presStyleIdx="2" presStyleCnt="5"/>
      <dgm:spPr/>
    </dgm:pt>
    <dgm:pt modelId="{5139393F-57A3-4571-9676-09FB28F71881}" type="pres">
      <dgm:prSet presAssocID="{274B5BE6-562E-479C-9725-BFFFEC997F92}" presName="text_4" presStyleLbl="node1" presStyleIdx="3" presStyleCnt="5" custLinFactNeighborX="-423" custLinFactNeighborY="-68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039A9D-7DA2-40B0-BA1B-873A4785DE95}" type="pres">
      <dgm:prSet presAssocID="{274B5BE6-562E-479C-9725-BFFFEC997F92}" presName="accent_4" presStyleCnt="0"/>
      <dgm:spPr/>
    </dgm:pt>
    <dgm:pt modelId="{EB007A83-1A68-421E-BF13-2F8E71CFC9E9}" type="pres">
      <dgm:prSet presAssocID="{274B5BE6-562E-479C-9725-BFFFEC997F92}" presName="accentRepeatNode" presStyleLbl="solidFgAcc1" presStyleIdx="3" presStyleCnt="5"/>
      <dgm:spPr/>
    </dgm:pt>
    <dgm:pt modelId="{FB26A438-DEED-4E9A-AE00-F0D2D10EC969}" type="pres">
      <dgm:prSet presAssocID="{8E4418E9-3891-4BC8-A663-83D6D116F98B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9AB94-2BCA-4340-9B3F-2EA2BEDADDB9}" type="pres">
      <dgm:prSet presAssocID="{8E4418E9-3891-4BC8-A663-83D6D116F98B}" presName="accent_5" presStyleCnt="0"/>
      <dgm:spPr/>
    </dgm:pt>
    <dgm:pt modelId="{E5DDD3A4-EA36-4DCE-8D44-C6C32782FBA2}" type="pres">
      <dgm:prSet presAssocID="{8E4418E9-3891-4BC8-A663-83D6D116F98B}" presName="accentRepeatNode" presStyleLbl="solidFgAcc1" presStyleIdx="4" presStyleCnt="5"/>
      <dgm:spPr/>
    </dgm:pt>
  </dgm:ptLst>
  <dgm:cxnLst>
    <dgm:cxn modelId="{5CB7E408-ADCE-4DF7-8A46-B3502A557E68}" srcId="{3F957855-5342-413B-8166-118AD19CDE0D}" destId="{4764FCE5-7D8C-437E-BE72-BA797086C3AE}" srcOrd="1" destOrd="0" parTransId="{342A7927-CCB8-42F0-B9BA-2A275046E8E3}" sibTransId="{38DED7CC-CFF2-4668-888D-D55D4139E121}"/>
    <dgm:cxn modelId="{A78B27B4-9009-4A53-85C1-673A5E19DEF8}" type="presOf" srcId="{BB8EB90D-4437-47EB-9638-F6982BC59D54}" destId="{57EE04AE-1D31-40AC-ABF5-B72E3969DE2A}" srcOrd="0" destOrd="0" presId="urn:microsoft.com/office/officeart/2008/layout/VerticalCurvedList"/>
    <dgm:cxn modelId="{F512E800-79D4-448E-9565-ED967246B73F}" srcId="{3F957855-5342-413B-8166-118AD19CDE0D}" destId="{8E4418E9-3891-4BC8-A663-83D6D116F98B}" srcOrd="4" destOrd="0" parTransId="{D2DF4EF0-9C81-472F-8CB1-A6080A86E29E}" sibTransId="{92C3E821-F776-4EC6-A7DB-060B6182BD3C}"/>
    <dgm:cxn modelId="{BCB634B1-8207-473D-B280-67DE7D98DDEA}" srcId="{3F957855-5342-413B-8166-118AD19CDE0D}" destId="{BB8EB90D-4437-47EB-9638-F6982BC59D54}" srcOrd="2" destOrd="0" parTransId="{59F68D9A-0861-4450-8D55-3C7C53524EAC}" sibTransId="{F38C2CF6-0C56-41A0-AA02-D3AFDEBC2B0E}"/>
    <dgm:cxn modelId="{781D0BA7-19F3-4FCC-B401-BE4C4A8211A1}" type="presOf" srcId="{8E4418E9-3891-4BC8-A663-83D6D116F98B}" destId="{FB26A438-DEED-4E9A-AE00-F0D2D10EC969}" srcOrd="0" destOrd="0" presId="urn:microsoft.com/office/officeart/2008/layout/VerticalCurvedList"/>
    <dgm:cxn modelId="{C58E01C8-789D-42AB-91F0-7B0C1BFC48DC}" srcId="{3F957855-5342-413B-8166-118AD19CDE0D}" destId="{18F89454-9399-4779-911D-119CEDCB0D4C}" srcOrd="0" destOrd="0" parTransId="{1C671EBE-7D68-41A2-B904-3FFC27B6C7E8}" sibTransId="{3624D8F1-40EE-46AC-BF60-17C2F8126AD6}"/>
    <dgm:cxn modelId="{7D0B53C3-D5CB-4752-B462-9EA6E23DEE41}" type="presOf" srcId="{274B5BE6-562E-479C-9725-BFFFEC997F92}" destId="{5139393F-57A3-4571-9676-09FB28F71881}" srcOrd="0" destOrd="0" presId="urn:microsoft.com/office/officeart/2008/layout/VerticalCurvedList"/>
    <dgm:cxn modelId="{E3F11346-FB60-41F6-B37B-DC453E81720A}" type="presOf" srcId="{18F89454-9399-4779-911D-119CEDCB0D4C}" destId="{7A06FDA6-11F7-4B10-A103-4D34FADC5324}" srcOrd="0" destOrd="0" presId="urn:microsoft.com/office/officeart/2008/layout/VerticalCurvedList"/>
    <dgm:cxn modelId="{2680934D-8D34-4E87-BD71-87FB0B637AE9}" srcId="{3F957855-5342-413B-8166-118AD19CDE0D}" destId="{274B5BE6-562E-479C-9725-BFFFEC997F92}" srcOrd="3" destOrd="0" parTransId="{B17019D0-3FB3-4CC0-9060-EA79B38C5E5A}" sibTransId="{9CE2316A-F584-405B-9134-81FA9A800694}"/>
    <dgm:cxn modelId="{1AA1042C-34EB-47A8-93F0-BA70781F3D9D}" type="presOf" srcId="{4764FCE5-7D8C-437E-BE72-BA797086C3AE}" destId="{79062A66-C7B1-4A21-996B-B43A823C84CB}" srcOrd="0" destOrd="0" presId="urn:microsoft.com/office/officeart/2008/layout/VerticalCurvedList"/>
    <dgm:cxn modelId="{FEA0A988-BF37-4BBB-ACE2-702B41868EEF}" type="presOf" srcId="{3624D8F1-40EE-46AC-BF60-17C2F8126AD6}" destId="{1CE158EF-858C-4851-929E-5AB6B0E9383E}" srcOrd="0" destOrd="0" presId="urn:microsoft.com/office/officeart/2008/layout/VerticalCurvedList"/>
    <dgm:cxn modelId="{F823E6E9-9081-4302-BFF8-A83A6ABEBD2E}" type="presOf" srcId="{3F957855-5342-413B-8166-118AD19CDE0D}" destId="{B24E4ACC-A23F-41D6-82F7-6CAF1B23CE5B}" srcOrd="0" destOrd="0" presId="urn:microsoft.com/office/officeart/2008/layout/VerticalCurvedList"/>
    <dgm:cxn modelId="{82710F86-BB65-4CEC-8EA3-4CE3549FFCA5}" type="presParOf" srcId="{B24E4ACC-A23F-41D6-82F7-6CAF1B23CE5B}" destId="{B316065C-341B-410B-B772-0E08841B2205}" srcOrd="0" destOrd="0" presId="urn:microsoft.com/office/officeart/2008/layout/VerticalCurvedList"/>
    <dgm:cxn modelId="{CADAFF64-6C3D-4874-BA54-61A253DA2C78}" type="presParOf" srcId="{B316065C-341B-410B-B772-0E08841B2205}" destId="{A5EE8105-3C5C-416B-9DAF-89256C85E23C}" srcOrd="0" destOrd="0" presId="urn:microsoft.com/office/officeart/2008/layout/VerticalCurvedList"/>
    <dgm:cxn modelId="{F7E50576-8531-47FF-8855-06DC4E1574B0}" type="presParOf" srcId="{A5EE8105-3C5C-416B-9DAF-89256C85E23C}" destId="{9C92F9DD-7C22-4F38-B18D-5A1832032DF4}" srcOrd="0" destOrd="0" presId="urn:microsoft.com/office/officeart/2008/layout/VerticalCurvedList"/>
    <dgm:cxn modelId="{D3DF7F88-CAF1-41D0-8B61-D3AB8850FF07}" type="presParOf" srcId="{A5EE8105-3C5C-416B-9DAF-89256C85E23C}" destId="{1CE158EF-858C-4851-929E-5AB6B0E9383E}" srcOrd="1" destOrd="0" presId="urn:microsoft.com/office/officeart/2008/layout/VerticalCurvedList"/>
    <dgm:cxn modelId="{BE0EE408-69E5-46B0-BF3C-309D4979B767}" type="presParOf" srcId="{A5EE8105-3C5C-416B-9DAF-89256C85E23C}" destId="{512C9451-269B-4C2E-92C1-B148F52ABFC5}" srcOrd="2" destOrd="0" presId="urn:microsoft.com/office/officeart/2008/layout/VerticalCurvedList"/>
    <dgm:cxn modelId="{FB984077-BC30-46EF-A84C-F1F53E73E685}" type="presParOf" srcId="{A5EE8105-3C5C-416B-9DAF-89256C85E23C}" destId="{13A823AA-B6AB-43D0-994F-8B53B2AE2CF6}" srcOrd="3" destOrd="0" presId="urn:microsoft.com/office/officeart/2008/layout/VerticalCurvedList"/>
    <dgm:cxn modelId="{B9724D6D-FFBA-44D8-B4BE-A88AA68CE9FC}" type="presParOf" srcId="{B316065C-341B-410B-B772-0E08841B2205}" destId="{7A06FDA6-11F7-4B10-A103-4D34FADC5324}" srcOrd="1" destOrd="0" presId="urn:microsoft.com/office/officeart/2008/layout/VerticalCurvedList"/>
    <dgm:cxn modelId="{47BE8871-983B-4111-BCF2-4F4C558452A7}" type="presParOf" srcId="{B316065C-341B-410B-B772-0E08841B2205}" destId="{01494D38-273E-415F-A4A8-E9D1F1DE74EE}" srcOrd="2" destOrd="0" presId="urn:microsoft.com/office/officeart/2008/layout/VerticalCurvedList"/>
    <dgm:cxn modelId="{7BB98A16-472F-4C3A-9748-4F3CA4A5F495}" type="presParOf" srcId="{01494D38-273E-415F-A4A8-E9D1F1DE74EE}" destId="{2841AA31-D03A-48C5-90EB-31954FDA5275}" srcOrd="0" destOrd="0" presId="urn:microsoft.com/office/officeart/2008/layout/VerticalCurvedList"/>
    <dgm:cxn modelId="{0266CC74-53AE-42EB-8BED-9D35937C0BD3}" type="presParOf" srcId="{B316065C-341B-410B-B772-0E08841B2205}" destId="{79062A66-C7B1-4A21-996B-B43A823C84CB}" srcOrd="3" destOrd="0" presId="urn:microsoft.com/office/officeart/2008/layout/VerticalCurvedList"/>
    <dgm:cxn modelId="{F5349645-2ABB-44DB-A237-FCD0D3FF925C}" type="presParOf" srcId="{B316065C-341B-410B-B772-0E08841B2205}" destId="{BD6AA32D-C178-49C6-8BEF-551AC9065D7C}" srcOrd="4" destOrd="0" presId="urn:microsoft.com/office/officeart/2008/layout/VerticalCurvedList"/>
    <dgm:cxn modelId="{8C309D59-4C13-4367-9916-34E642966FD0}" type="presParOf" srcId="{BD6AA32D-C178-49C6-8BEF-551AC9065D7C}" destId="{215D43B9-0D73-4A62-8E41-5F9E3E7AEB15}" srcOrd="0" destOrd="0" presId="urn:microsoft.com/office/officeart/2008/layout/VerticalCurvedList"/>
    <dgm:cxn modelId="{50129ACB-511E-418B-AE97-E2B73A39B35F}" type="presParOf" srcId="{B316065C-341B-410B-B772-0E08841B2205}" destId="{57EE04AE-1D31-40AC-ABF5-B72E3969DE2A}" srcOrd="5" destOrd="0" presId="urn:microsoft.com/office/officeart/2008/layout/VerticalCurvedList"/>
    <dgm:cxn modelId="{30186BD9-D6FE-41CE-89A9-D8BED6D08E2B}" type="presParOf" srcId="{B316065C-341B-410B-B772-0E08841B2205}" destId="{58628BAB-0530-46B2-91D2-74482F1C2D60}" srcOrd="6" destOrd="0" presId="urn:microsoft.com/office/officeart/2008/layout/VerticalCurvedList"/>
    <dgm:cxn modelId="{DDE7CA24-D0CD-4BED-BE17-DD7396AE72B8}" type="presParOf" srcId="{58628BAB-0530-46B2-91D2-74482F1C2D60}" destId="{4F51CF88-A6A2-4586-AE1B-EAF8EB703712}" srcOrd="0" destOrd="0" presId="urn:microsoft.com/office/officeart/2008/layout/VerticalCurvedList"/>
    <dgm:cxn modelId="{0CBC28BC-D315-4EA6-BB6C-DE66D620225A}" type="presParOf" srcId="{B316065C-341B-410B-B772-0E08841B2205}" destId="{5139393F-57A3-4571-9676-09FB28F71881}" srcOrd="7" destOrd="0" presId="urn:microsoft.com/office/officeart/2008/layout/VerticalCurvedList"/>
    <dgm:cxn modelId="{10899596-715B-4D80-B2CD-57E033DF304C}" type="presParOf" srcId="{B316065C-341B-410B-B772-0E08841B2205}" destId="{D0039A9D-7DA2-40B0-BA1B-873A4785DE95}" srcOrd="8" destOrd="0" presId="urn:microsoft.com/office/officeart/2008/layout/VerticalCurvedList"/>
    <dgm:cxn modelId="{4CFC8B03-958A-4397-8DC5-7A8D4A6883EA}" type="presParOf" srcId="{D0039A9D-7DA2-40B0-BA1B-873A4785DE95}" destId="{EB007A83-1A68-421E-BF13-2F8E71CFC9E9}" srcOrd="0" destOrd="0" presId="urn:microsoft.com/office/officeart/2008/layout/VerticalCurvedList"/>
    <dgm:cxn modelId="{D251638B-4F9F-4CDC-AE5E-A5B1C609FB54}" type="presParOf" srcId="{B316065C-341B-410B-B772-0E08841B2205}" destId="{FB26A438-DEED-4E9A-AE00-F0D2D10EC969}" srcOrd="9" destOrd="0" presId="urn:microsoft.com/office/officeart/2008/layout/VerticalCurvedList"/>
    <dgm:cxn modelId="{D5B2C058-5EEB-48AE-8C5B-F8CFE9EE065D}" type="presParOf" srcId="{B316065C-341B-410B-B772-0E08841B2205}" destId="{1959AB94-2BCA-4340-9B3F-2EA2BEDADDB9}" srcOrd="10" destOrd="0" presId="urn:microsoft.com/office/officeart/2008/layout/VerticalCurvedList"/>
    <dgm:cxn modelId="{F571E062-A9E0-45F4-ADEE-E82E2756906A}" type="presParOf" srcId="{1959AB94-2BCA-4340-9B3F-2EA2BEDADDB9}" destId="{E5DDD3A4-EA36-4DCE-8D44-C6C32782FBA2}" srcOrd="0" destOrd="0" presId="urn:microsoft.com/office/officeart/2008/layout/VerticalCurvedList"/>
  </dgm:cxnLst>
  <dgm:bg/>
  <dgm:whole/>
  <dgm:extLst>
    <a:ext uri="http://schemas.microsoft.com/office/drawing/2008/diagram"/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200320B-AB67-4C83-949C-869C1C97B1DB}" type="doc">
      <dgm:prSet loTypeId="urn:microsoft.com/office/officeart/2005/8/layout/vProcess5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AD4E84A-40CB-4AD8-ACE5-0265AF1739C5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2">
                  <a:lumMod val="50000"/>
                </a:schemeClr>
              </a:solidFill>
            </a:rPr>
            <a:t>В </a:t>
          </a:r>
          <a:r>
            <a:rPr lang="ru-RU" sz="1800" b="1" i="1" dirty="0" smtClean="0">
              <a:solidFill>
                <a:schemeClr val="tx2">
                  <a:lumMod val="50000"/>
                </a:schemeClr>
              </a:solidFill>
            </a:rPr>
            <a:t>раннем возрасте </a:t>
          </a:r>
          <a:r>
            <a:rPr lang="ru-RU" sz="1800" dirty="0" smtClean="0">
              <a:solidFill>
                <a:schemeClr val="tx2">
                  <a:lumMod val="50000"/>
                </a:schemeClr>
              </a:solidFill>
            </a:rPr>
            <a:t>- слушать и повторять по подражанию отдельные реплики и фразы. В 2 – 4 фразах рассказывать по картинке или об увиденном на прогулке.</a:t>
          </a:r>
          <a:endParaRPr lang="ru-RU" sz="1800" dirty="0">
            <a:solidFill>
              <a:schemeClr val="tx2">
                <a:lumMod val="50000"/>
              </a:schemeClr>
            </a:solidFill>
          </a:endParaRPr>
        </a:p>
      </dgm:t>
    </dgm:pt>
    <dgm:pt modelId="{98ADFB76-BDE6-4F72-AB84-AE716FCD3558}" type="parTrans" cxnId="{EA57AE42-981B-48CF-A8F7-FFDAE2669D48}">
      <dgm:prSet/>
      <dgm:spPr/>
      <dgm:t>
        <a:bodyPr/>
        <a:lstStyle/>
        <a:p>
          <a:endParaRPr lang="ru-RU"/>
        </a:p>
      </dgm:t>
    </dgm:pt>
    <dgm:pt modelId="{16042AF1-DDD6-47B9-9225-DC4AEDC393E1}" type="sibTrans" cxnId="{EA57AE42-981B-48CF-A8F7-FFDAE2669D48}">
      <dgm:prSet/>
      <dgm:spPr/>
      <dgm:t>
        <a:bodyPr/>
        <a:lstStyle/>
        <a:p>
          <a:endParaRPr lang="ru-RU"/>
        </a:p>
      </dgm:t>
    </dgm:pt>
    <dgm:pt modelId="{963A8308-88D4-4300-B0CC-6A627DFEEE8E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В </a:t>
          </a:r>
          <a:r>
            <a:rPr lang="ru-RU" sz="1800" b="1" i="1" dirty="0" smtClean="0">
              <a:solidFill>
                <a:srgbClr val="002060"/>
              </a:solidFill>
            </a:rPr>
            <a:t>старшей группе </a:t>
          </a:r>
          <a:r>
            <a:rPr lang="ru-RU" sz="1800" dirty="0" smtClean="0">
              <a:solidFill>
                <a:srgbClr val="002060"/>
              </a:solidFill>
            </a:rPr>
            <a:t>дети связно, последовательно пересказывают литературные произведения, выразительно передавая диалоги действующих лиц, характеристики персонажей.</a:t>
          </a:r>
          <a:endParaRPr lang="ru-RU" sz="1800" dirty="0">
            <a:solidFill>
              <a:srgbClr val="002060"/>
            </a:solidFill>
          </a:endParaRPr>
        </a:p>
      </dgm:t>
    </dgm:pt>
    <dgm:pt modelId="{BDE08E6C-6F3D-420D-8AE2-D3D9DA3A9B10}" type="parTrans" cxnId="{4E9275CB-5590-477A-884C-3341FED0C8AE}">
      <dgm:prSet/>
      <dgm:spPr/>
      <dgm:t>
        <a:bodyPr/>
        <a:lstStyle/>
        <a:p>
          <a:endParaRPr lang="ru-RU"/>
        </a:p>
      </dgm:t>
    </dgm:pt>
    <dgm:pt modelId="{81ED77F0-6DCE-4676-BC61-B9FA1F822BD6}" type="sibTrans" cxnId="{4E9275CB-5590-477A-884C-3341FED0C8AE}">
      <dgm:prSet/>
      <dgm:spPr/>
      <dgm:t>
        <a:bodyPr/>
        <a:lstStyle/>
        <a:p>
          <a:endParaRPr lang="ru-RU"/>
        </a:p>
      </dgm:t>
    </dgm:pt>
    <dgm:pt modelId="{176772AC-A934-402E-AA8E-C361C06D8959}">
      <dgm:prSet phldrT="[Текст]"/>
      <dgm:spPr/>
      <dgm:t>
        <a:bodyPr/>
        <a:lstStyle/>
        <a:p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В </a:t>
          </a:r>
          <a:r>
            <a:rPr lang="ru-RU" b="1" i="1" dirty="0" smtClean="0">
              <a:solidFill>
                <a:schemeClr val="tx2">
                  <a:lumMod val="50000"/>
                </a:schemeClr>
              </a:solidFill>
            </a:rPr>
            <a:t>подготовительной</a:t>
          </a:r>
          <a:r>
            <a:rPr lang="ru-RU" dirty="0" smtClean="0">
              <a:solidFill>
                <a:schemeClr val="tx2">
                  <a:lumMod val="50000"/>
                </a:schemeClr>
              </a:solidFill>
            </a:rPr>
            <a:t> к школе группе детей учат строить разные типы текстов (описание, повествование, рассуждение) с соблюдением их структуры.</a:t>
          </a:r>
          <a:endParaRPr lang="ru-RU" dirty="0">
            <a:solidFill>
              <a:schemeClr val="tx2">
                <a:lumMod val="50000"/>
              </a:schemeClr>
            </a:solidFill>
          </a:endParaRPr>
        </a:p>
      </dgm:t>
    </dgm:pt>
    <dgm:pt modelId="{13EBD27A-945F-4AA2-AD2C-7AE6DAF017D5}" type="parTrans" cxnId="{B95256CE-735D-40E2-92ED-5B3A6371A055}">
      <dgm:prSet/>
      <dgm:spPr/>
      <dgm:t>
        <a:bodyPr/>
        <a:lstStyle/>
        <a:p>
          <a:endParaRPr lang="ru-RU"/>
        </a:p>
      </dgm:t>
    </dgm:pt>
    <dgm:pt modelId="{2450D471-643A-46C8-84D1-588C961A4868}" type="sibTrans" cxnId="{B95256CE-735D-40E2-92ED-5B3A6371A055}">
      <dgm:prSet/>
      <dgm:spPr/>
      <dgm:t>
        <a:bodyPr/>
        <a:lstStyle/>
        <a:p>
          <a:endParaRPr lang="ru-RU"/>
        </a:p>
      </dgm:t>
    </dgm:pt>
    <dgm:pt modelId="{00697A66-4995-4DBA-9FDC-6B162743A143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</a:rPr>
            <a:t>В </a:t>
          </a:r>
          <a:r>
            <a:rPr lang="ru-RU" sz="1800" b="1" i="1" dirty="0" smtClean="0">
              <a:solidFill>
                <a:srgbClr val="002060"/>
              </a:solidFill>
            </a:rPr>
            <a:t>средней группе </a:t>
          </a:r>
          <a:r>
            <a:rPr lang="ru-RU" sz="1800" dirty="0" smtClean="0">
              <a:solidFill>
                <a:srgbClr val="002060"/>
              </a:solidFill>
            </a:rPr>
            <a:t>дети могут составлять небольшие рассказы из личного опыта сначала с опорой на картинку или игрушку, а затем и без опоры на наглядный материал.</a:t>
          </a:r>
          <a:endParaRPr lang="ru-RU" sz="1800" dirty="0">
            <a:solidFill>
              <a:srgbClr val="002060"/>
            </a:solidFill>
          </a:endParaRPr>
        </a:p>
      </dgm:t>
    </dgm:pt>
    <dgm:pt modelId="{0172E760-85A9-40B0-A7FD-FC5A56FB4D23}" type="parTrans" cxnId="{CCF24C1A-1C25-42DC-9F1F-5D6B62DF7B5D}">
      <dgm:prSet/>
      <dgm:spPr/>
      <dgm:t>
        <a:bodyPr/>
        <a:lstStyle/>
        <a:p>
          <a:endParaRPr lang="ru-RU"/>
        </a:p>
      </dgm:t>
    </dgm:pt>
    <dgm:pt modelId="{0A2ACD41-07CF-4D9F-8666-C1AE8CCD5B37}" type="sibTrans" cxnId="{CCF24C1A-1C25-42DC-9F1F-5D6B62DF7B5D}">
      <dgm:prSet/>
      <dgm:spPr/>
      <dgm:t>
        <a:bodyPr/>
        <a:lstStyle/>
        <a:p>
          <a:endParaRPr lang="ru-RU"/>
        </a:p>
      </dgm:t>
    </dgm:pt>
    <dgm:pt modelId="{04F13FD1-541F-4591-A9DB-11F90AD039FD}">
      <dgm:prSet phldrT="[Текст]" custT="1"/>
      <dgm:spPr/>
      <dgm:t>
        <a:bodyPr/>
        <a:lstStyle/>
        <a:p>
          <a:r>
            <a:rPr lang="ru-RU" sz="1800" b="1" i="1" dirty="0" smtClean="0">
              <a:solidFill>
                <a:srgbClr val="002060"/>
              </a:solidFill>
            </a:rPr>
            <a:t>Во 2 младшей группе </a:t>
          </a:r>
          <a:r>
            <a:rPr lang="ru-RU" sz="1800" dirty="0" smtClean="0">
              <a:solidFill>
                <a:srgbClr val="002060"/>
              </a:solidFill>
            </a:rPr>
            <a:t>- пересказывать хорошо знакомые им сказки и рассказы, рассказывать по наглядному материалу.</a:t>
          </a:r>
          <a:endParaRPr lang="ru-RU" sz="1800" dirty="0">
            <a:solidFill>
              <a:srgbClr val="002060"/>
            </a:solidFill>
          </a:endParaRPr>
        </a:p>
      </dgm:t>
    </dgm:pt>
    <dgm:pt modelId="{30020DDD-1866-4C34-8A59-631BC6909AD2}" type="parTrans" cxnId="{CDCCF1B5-1ADB-4C7F-AF40-BC74F02AFEAA}">
      <dgm:prSet/>
      <dgm:spPr/>
      <dgm:t>
        <a:bodyPr/>
        <a:lstStyle/>
        <a:p>
          <a:endParaRPr lang="ru-RU"/>
        </a:p>
      </dgm:t>
    </dgm:pt>
    <dgm:pt modelId="{D5FBDDB6-FAF8-468C-B22D-F9734033CB22}" type="sibTrans" cxnId="{CDCCF1B5-1ADB-4C7F-AF40-BC74F02AFEAA}">
      <dgm:prSet/>
      <dgm:spPr/>
      <dgm:t>
        <a:bodyPr/>
        <a:lstStyle/>
        <a:p>
          <a:endParaRPr lang="ru-RU"/>
        </a:p>
      </dgm:t>
    </dgm:pt>
    <dgm:pt modelId="{8B96C875-4F10-413D-8C3A-81906FF3D7F4}" type="pres">
      <dgm:prSet presAssocID="{C200320B-AB67-4C83-949C-869C1C97B1D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15BD2F-A739-4FE8-897E-41714E04727A}" type="pres">
      <dgm:prSet presAssocID="{C200320B-AB67-4C83-949C-869C1C97B1DB}" presName="dummyMaxCanvas" presStyleCnt="0">
        <dgm:presLayoutVars/>
      </dgm:prSet>
      <dgm:spPr/>
    </dgm:pt>
    <dgm:pt modelId="{E6DD1EED-26B8-4ADD-ADB6-DFB588A98563}" type="pres">
      <dgm:prSet presAssocID="{C200320B-AB67-4C83-949C-869C1C97B1DB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FEF7AF-A4CC-400A-8261-AE0EA2F823D6}" type="pres">
      <dgm:prSet presAssocID="{C200320B-AB67-4C83-949C-869C1C97B1DB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14687-9A46-4CDA-94AA-BD381B918647}" type="pres">
      <dgm:prSet presAssocID="{C200320B-AB67-4C83-949C-869C1C97B1DB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7F6D1F-4E17-47C7-9D46-C0B793231290}" type="pres">
      <dgm:prSet presAssocID="{C200320B-AB67-4C83-949C-869C1C97B1DB}" presName="FiveNodes_4" presStyleLbl="node1" presStyleIdx="3" presStyleCnt="5" custScaleX="112340" custScaleY="106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1B1B17-C422-4822-9A41-B8204E806270}" type="pres">
      <dgm:prSet presAssocID="{C200320B-AB67-4C83-949C-869C1C97B1DB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A130D-2CAA-40E2-99EE-EAB50993EBF3}" type="pres">
      <dgm:prSet presAssocID="{C200320B-AB67-4C83-949C-869C1C97B1DB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3CAD93-E84A-44FE-9530-612A8352957B}" type="pres">
      <dgm:prSet presAssocID="{C200320B-AB67-4C83-949C-869C1C97B1DB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BBE97B-E9C4-4C38-8D29-2E770F0B4C95}" type="pres">
      <dgm:prSet presAssocID="{C200320B-AB67-4C83-949C-869C1C97B1DB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82843-0399-4AF6-A411-696BD8754AB9}" type="pres">
      <dgm:prSet presAssocID="{C200320B-AB67-4C83-949C-869C1C97B1DB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0C147-B7EA-4455-BD65-2FF97BD47122}" type="pres">
      <dgm:prSet presAssocID="{C200320B-AB67-4C83-949C-869C1C97B1DB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51F03D-1082-4825-AF25-852740391B95}" type="pres">
      <dgm:prSet presAssocID="{C200320B-AB67-4C83-949C-869C1C97B1DB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34D00E-8EE5-42A7-B941-CAB4565B407F}" type="pres">
      <dgm:prSet presAssocID="{C200320B-AB67-4C83-949C-869C1C97B1DB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85E53-BB99-40D2-8DDF-DFDE41DE0500}" type="pres">
      <dgm:prSet presAssocID="{C200320B-AB67-4C83-949C-869C1C97B1DB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D733B4-FC92-432E-80C2-9621738EAE99}" type="pres">
      <dgm:prSet presAssocID="{C200320B-AB67-4C83-949C-869C1C97B1DB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F24C1A-1C25-42DC-9F1F-5D6B62DF7B5D}" srcId="{C200320B-AB67-4C83-949C-869C1C97B1DB}" destId="{00697A66-4995-4DBA-9FDC-6B162743A143}" srcOrd="2" destOrd="0" parTransId="{0172E760-85A9-40B0-A7FD-FC5A56FB4D23}" sibTransId="{0A2ACD41-07CF-4D9F-8666-C1AE8CCD5B37}"/>
    <dgm:cxn modelId="{4E9275CB-5590-477A-884C-3341FED0C8AE}" srcId="{C200320B-AB67-4C83-949C-869C1C97B1DB}" destId="{963A8308-88D4-4300-B0CC-6A627DFEEE8E}" srcOrd="3" destOrd="0" parTransId="{BDE08E6C-6F3D-420D-8AE2-D3D9DA3A9B10}" sibTransId="{81ED77F0-6DCE-4676-BC61-B9FA1F822BD6}"/>
    <dgm:cxn modelId="{0ABF6358-42E5-45A0-BD69-8D29DB3EABD0}" type="presOf" srcId="{00697A66-4995-4DBA-9FDC-6B162743A143}" destId="{69514687-9A46-4CDA-94AA-BD381B918647}" srcOrd="0" destOrd="0" presId="urn:microsoft.com/office/officeart/2005/8/layout/vProcess5"/>
    <dgm:cxn modelId="{C665F5C4-4953-4109-AD55-039CB077B629}" type="presOf" srcId="{963A8308-88D4-4300-B0CC-6A627DFEEE8E}" destId="{617F6D1F-4E17-47C7-9D46-C0B793231290}" srcOrd="0" destOrd="0" presId="urn:microsoft.com/office/officeart/2005/8/layout/vProcess5"/>
    <dgm:cxn modelId="{347049A0-800D-44D1-90DF-2BF746210B38}" type="presOf" srcId="{0A2ACD41-07CF-4D9F-8666-C1AE8CCD5B37}" destId="{0CBBE97B-E9C4-4C38-8D29-2E770F0B4C95}" srcOrd="0" destOrd="0" presId="urn:microsoft.com/office/officeart/2005/8/layout/vProcess5"/>
    <dgm:cxn modelId="{09AC4202-8C94-44DD-9733-B3759DC81EE7}" type="presOf" srcId="{176772AC-A934-402E-AA8E-C361C06D8959}" destId="{82D733B4-FC92-432E-80C2-9621738EAE99}" srcOrd="1" destOrd="0" presId="urn:microsoft.com/office/officeart/2005/8/layout/vProcess5"/>
    <dgm:cxn modelId="{68FE9A15-71A1-4BC9-8F38-D0DB9F37F509}" type="presOf" srcId="{04F13FD1-541F-4591-A9DB-11F90AD039FD}" destId="{F7FEF7AF-A4CC-400A-8261-AE0EA2F823D6}" srcOrd="0" destOrd="0" presId="urn:microsoft.com/office/officeart/2005/8/layout/vProcess5"/>
    <dgm:cxn modelId="{B95256CE-735D-40E2-92ED-5B3A6371A055}" srcId="{C200320B-AB67-4C83-949C-869C1C97B1DB}" destId="{176772AC-A934-402E-AA8E-C361C06D8959}" srcOrd="4" destOrd="0" parTransId="{13EBD27A-945F-4AA2-AD2C-7AE6DAF017D5}" sibTransId="{2450D471-643A-46C8-84D1-588C961A4868}"/>
    <dgm:cxn modelId="{003A06D9-0760-4E64-8DAF-F9A0897242D9}" type="presOf" srcId="{176772AC-A934-402E-AA8E-C361C06D8959}" destId="{491B1B17-C422-4822-9A41-B8204E806270}" srcOrd="0" destOrd="0" presId="urn:microsoft.com/office/officeart/2005/8/layout/vProcess5"/>
    <dgm:cxn modelId="{51F1F089-76DB-4BB9-BCCA-7C2AD255140D}" type="presOf" srcId="{16042AF1-DDD6-47B9-9225-DC4AEDC393E1}" destId="{26AA130D-2CAA-40E2-99EE-EAB50993EBF3}" srcOrd="0" destOrd="0" presId="urn:microsoft.com/office/officeart/2005/8/layout/vProcess5"/>
    <dgm:cxn modelId="{D2F99DED-3453-46FD-B593-95552A55712E}" type="presOf" srcId="{04F13FD1-541F-4591-A9DB-11F90AD039FD}" destId="{F451F03D-1082-4825-AF25-852740391B95}" srcOrd="1" destOrd="0" presId="urn:microsoft.com/office/officeart/2005/8/layout/vProcess5"/>
    <dgm:cxn modelId="{2163F62A-8209-4889-B6A3-504D58DB89D6}" type="presOf" srcId="{FAD4E84A-40CB-4AD8-ACE5-0265AF1739C5}" destId="{A5D0C147-B7EA-4455-BD65-2FF97BD47122}" srcOrd="1" destOrd="0" presId="urn:microsoft.com/office/officeart/2005/8/layout/vProcess5"/>
    <dgm:cxn modelId="{DB611DB0-47AA-41B4-BA87-A7F1A05EDA8F}" type="presOf" srcId="{C200320B-AB67-4C83-949C-869C1C97B1DB}" destId="{8B96C875-4F10-413D-8C3A-81906FF3D7F4}" srcOrd="0" destOrd="0" presId="urn:microsoft.com/office/officeart/2005/8/layout/vProcess5"/>
    <dgm:cxn modelId="{EA57AE42-981B-48CF-A8F7-FFDAE2669D48}" srcId="{C200320B-AB67-4C83-949C-869C1C97B1DB}" destId="{FAD4E84A-40CB-4AD8-ACE5-0265AF1739C5}" srcOrd="0" destOrd="0" parTransId="{98ADFB76-BDE6-4F72-AB84-AE716FCD3558}" sibTransId="{16042AF1-DDD6-47B9-9225-DC4AEDC393E1}"/>
    <dgm:cxn modelId="{34F5925C-E365-4500-B6C9-39CE5398A7D1}" type="presOf" srcId="{D5FBDDB6-FAF8-468C-B22D-F9734033CB22}" destId="{423CAD93-E84A-44FE-9530-612A8352957B}" srcOrd="0" destOrd="0" presId="urn:microsoft.com/office/officeart/2005/8/layout/vProcess5"/>
    <dgm:cxn modelId="{CDCCF1B5-1ADB-4C7F-AF40-BC74F02AFEAA}" srcId="{C200320B-AB67-4C83-949C-869C1C97B1DB}" destId="{04F13FD1-541F-4591-A9DB-11F90AD039FD}" srcOrd="1" destOrd="0" parTransId="{30020DDD-1866-4C34-8A59-631BC6909AD2}" sibTransId="{D5FBDDB6-FAF8-468C-B22D-F9734033CB22}"/>
    <dgm:cxn modelId="{E296A285-9FB6-4B61-AF95-5EF794511672}" type="presOf" srcId="{00697A66-4995-4DBA-9FDC-6B162743A143}" destId="{FB34D00E-8EE5-42A7-B941-CAB4565B407F}" srcOrd="1" destOrd="0" presId="urn:microsoft.com/office/officeart/2005/8/layout/vProcess5"/>
    <dgm:cxn modelId="{8FE25B43-DB9A-4BDA-A04A-624522CA0145}" type="presOf" srcId="{81ED77F0-6DCE-4676-BC61-B9FA1F822BD6}" destId="{C9382843-0399-4AF6-A411-696BD8754AB9}" srcOrd="0" destOrd="0" presId="urn:microsoft.com/office/officeart/2005/8/layout/vProcess5"/>
    <dgm:cxn modelId="{E26CEBCD-D2D1-4ABA-BEDB-E244AC327EBB}" type="presOf" srcId="{FAD4E84A-40CB-4AD8-ACE5-0265AF1739C5}" destId="{E6DD1EED-26B8-4ADD-ADB6-DFB588A98563}" srcOrd="0" destOrd="0" presId="urn:microsoft.com/office/officeart/2005/8/layout/vProcess5"/>
    <dgm:cxn modelId="{CD928FA3-8877-4BAD-A929-53F853153EA8}" type="presOf" srcId="{963A8308-88D4-4300-B0CC-6A627DFEEE8E}" destId="{7B985E53-BB99-40D2-8DDF-DFDE41DE0500}" srcOrd="1" destOrd="0" presId="urn:microsoft.com/office/officeart/2005/8/layout/vProcess5"/>
    <dgm:cxn modelId="{0A38DDDC-6EF2-461A-B330-56B94251FC54}" type="presParOf" srcId="{8B96C875-4F10-413D-8C3A-81906FF3D7F4}" destId="{8915BD2F-A739-4FE8-897E-41714E04727A}" srcOrd="0" destOrd="0" presId="urn:microsoft.com/office/officeart/2005/8/layout/vProcess5"/>
    <dgm:cxn modelId="{A350BC55-B5EB-40FC-8FFB-7B9343E8C08F}" type="presParOf" srcId="{8B96C875-4F10-413D-8C3A-81906FF3D7F4}" destId="{E6DD1EED-26B8-4ADD-ADB6-DFB588A98563}" srcOrd="1" destOrd="0" presId="urn:microsoft.com/office/officeart/2005/8/layout/vProcess5"/>
    <dgm:cxn modelId="{5D015599-A872-44E7-98D4-1847EDDC976D}" type="presParOf" srcId="{8B96C875-4F10-413D-8C3A-81906FF3D7F4}" destId="{F7FEF7AF-A4CC-400A-8261-AE0EA2F823D6}" srcOrd="2" destOrd="0" presId="urn:microsoft.com/office/officeart/2005/8/layout/vProcess5"/>
    <dgm:cxn modelId="{0150CC95-0ECD-4960-962C-44B96C9FA4D5}" type="presParOf" srcId="{8B96C875-4F10-413D-8C3A-81906FF3D7F4}" destId="{69514687-9A46-4CDA-94AA-BD381B918647}" srcOrd="3" destOrd="0" presId="urn:microsoft.com/office/officeart/2005/8/layout/vProcess5"/>
    <dgm:cxn modelId="{65B31B4D-6AD0-4C3C-B968-1F8D15AFFF96}" type="presParOf" srcId="{8B96C875-4F10-413D-8C3A-81906FF3D7F4}" destId="{617F6D1F-4E17-47C7-9D46-C0B793231290}" srcOrd="4" destOrd="0" presId="urn:microsoft.com/office/officeart/2005/8/layout/vProcess5"/>
    <dgm:cxn modelId="{E389F967-9B98-451E-8904-4DC708FD0AC8}" type="presParOf" srcId="{8B96C875-4F10-413D-8C3A-81906FF3D7F4}" destId="{491B1B17-C422-4822-9A41-B8204E806270}" srcOrd="5" destOrd="0" presId="urn:microsoft.com/office/officeart/2005/8/layout/vProcess5"/>
    <dgm:cxn modelId="{2DC375F2-CAFA-4B48-BB37-E04A63AFFDFD}" type="presParOf" srcId="{8B96C875-4F10-413D-8C3A-81906FF3D7F4}" destId="{26AA130D-2CAA-40E2-99EE-EAB50993EBF3}" srcOrd="6" destOrd="0" presId="urn:microsoft.com/office/officeart/2005/8/layout/vProcess5"/>
    <dgm:cxn modelId="{B6F60387-BF28-4DAC-B796-571B0BAEA05C}" type="presParOf" srcId="{8B96C875-4F10-413D-8C3A-81906FF3D7F4}" destId="{423CAD93-E84A-44FE-9530-612A8352957B}" srcOrd="7" destOrd="0" presId="urn:microsoft.com/office/officeart/2005/8/layout/vProcess5"/>
    <dgm:cxn modelId="{C96C591A-9178-4F87-847A-E603ED87EDEE}" type="presParOf" srcId="{8B96C875-4F10-413D-8C3A-81906FF3D7F4}" destId="{0CBBE97B-E9C4-4C38-8D29-2E770F0B4C95}" srcOrd="8" destOrd="0" presId="urn:microsoft.com/office/officeart/2005/8/layout/vProcess5"/>
    <dgm:cxn modelId="{997D6D5A-B7B3-498A-9FB3-E2B5C238B49E}" type="presParOf" srcId="{8B96C875-4F10-413D-8C3A-81906FF3D7F4}" destId="{C9382843-0399-4AF6-A411-696BD8754AB9}" srcOrd="9" destOrd="0" presId="urn:microsoft.com/office/officeart/2005/8/layout/vProcess5"/>
    <dgm:cxn modelId="{046D93A9-CA7C-461A-8241-02AFEAC81AB5}" type="presParOf" srcId="{8B96C875-4F10-413D-8C3A-81906FF3D7F4}" destId="{A5D0C147-B7EA-4455-BD65-2FF97BD47122}" srcOrd="10" destOrd="0" presId="urn:microsoft.com/office/officeart/2005/8/layout/vProcess5"/>
    <dgm:cxn modelId="{B85AAAC0-43A1-46AD-9062-77E9A6DEE18B}" type="presParOf" srcId="{8B96C875-4F10-413D-8C3A-81906FF3D7F4}" destId="{F451F03D-1082-4825-AF25-852740391B95}" srcOrd="11" destOrd="0" presId="urn:microsoft.com/office/officeart/2005/8/layout/vProcess5"/>
    <dgm:cxn modelId="{CD7DD73A-76F6-4B14-9E7D-8D603DA6E81B}" type="presParOf" srcId="{8B96C875-4F10-413D-8C3A-81906FF3D7F4}" destId="{FB34D00E-8EE5-42A7-B941-CAB4565B407F}" srcOrd="12" destOrd="0" presId="urn:microsoft.com/office/officeart/2005/8/layout/vProcess5"/>
    <dgm:cxn modelId="{44214E16-EA03-4487-AF56-4394351548A4}" type="presParOf" srcId="{8B96C875-4F10-413D-8C3A-81906FF3D7F4}" destId="{7B985E53-BB99-40D2-8DDF-DFDE41DE0500}" srcOrd="13" destOrd="0" presId="urn:microsoft.com/office/officeart/2005/8/layout/vProcess5"/>
    <dgm:cxn modelId="{209E16A7-5898-418C-8DD2-0FC01587D3FE}" type="presParOf" srcId="{8B96C875-4F10-413D-8C3A-81906FF3D7F4}" destId="{82D733B4-FC92-432E-80C2-9621738EAE99}" srcOrd="14" destOrd="0" presId="urn:microsoft.com/office/officeart/2005/8/layout/vProcess5"/>
  </dgm:cxnLst>
  <dgm:bg/>
  <dgm:whole/>
  <dgm:extLst>
    <a:ext uri="http://schemas.microsoft.com/office/drawing/2008/diagram"/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824EDDF-6B6C-43D5-85E7-D330A9660F94}" type="doc">
      <dgm:prSet loTypeId="urn:microsoft.com/office/officeart/2005/8/layout/bProcess4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133A1C9-5072-4267-98A3-A3117CAF005C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Совместное рассказывание</a:t>
          </a:r>
          <a:endParaRPr lang="ru-RU" sz="2000" b="1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B5789F-EBFB-4271-A7F8-C7CD3F88A5C8}" type="parTrans" cxnId="{B88C56E8-6865-43EC-B335-CCAA63BCFA89}">
      <dgm:prSet/>
      <dgm:spPr/>
      <dgm:t>
        <a:bodyPr/>
        <a:lstStyle/>
        <a:p>
          <a:endParaRPr lang="ru-RU"/>
        </a:p>
      </dgm:t>
    </dgm:pt>
    <dgm:pt modelId="{B2F35BA4-718D-4E49-A492-A785B9929C7A}" type="sibTrans" cxnId="{B88C56E8-6865-43EC-B335-CCAA63BCFA89}">
      <dgm:prSet/>
      <dgm:spPr/>
      <dgm:t>
        <a:bodyPr/>
        <a:lstStyle/>
        <a:p>
          <a:endParaRPr lang="ru-RU"/>
        </a:p>
      </dgm:t>
    </dgm:pt>
    <dgm:pt modelId="{2D1844E0-835E-4ADB-AB83-82505DF92D4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План рассказа </a:t>
          </a:r>
          <a:endParaRPr lang="ru-RU" sz="2400" b="1" dirty="0">
            <a:solidFill>
              <a:schemeClr val="tx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22E4D2-35FD-46D0-9F23-46394DA03CB2}" type="parTrans" cxnId="{D55ECA14-E6A3-44C8-B533-84241452EAF9}">
      <dgm:prSet/>
      <dgm:spPr/>
      <dgm:t>
        <a:bodyPr/>
        <a:lstStyle/>
        <a:p>
          <a:endParaRPr lang="ru-RU"/>
        </a:p>
      </dgm:t>
    </dgm:pt>
    <dgm:pt modelId="{0CEB4DE3-1EBB-4534-B3DC-3BFAB5FC7F4A}" type="sibTrans" cxnId="{D55ECA14-E6A3-44C8-B533-84241452EAF9}">
      <dgm:prSet/>
      <dgm:spPr/>
      <dgm:t>
        <a:bodyPr/>
        <a:lstStyle/>
        <a:p>
          <a:endParaRPr lang="ru-RU"/>
        </a:p>
      </dgm:t>
    </dgm:pt>
    <dgm:pt modelId="{9F8CA824-140D-43E6-BED5-E6ABA0EB9481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Коллективное составление рассказа </a:t>
          </a:r>
          <a:endParaRPr lang="ru-RU" sz="24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CFF4458-5421-42D9-8308-63093DB78702}" type="parTrans" cxnId="{B80F88D7-1EFB-4A25-B5C0-B374822B05FA}">
      <dgm:prSet/>
      <dgm:spPr/>
      <dgm:t>
        <a:bodyPr/>
        <a:lstStyle/>
        <a:p>
          <a:endParaRPr lang="ru-RU"/>
        </a:p>
      </dgm:t>
    </dgm:pt>
    <dgm:pt modelId="{D9F35143-51AA-4599-A7E2-5384462E22F7}" type="sibTrans" cxnId="{B80F88D7-1EFB-4A25-B5C0-B374822B05FA}">
      <dgm:prSet/>
      <dgm:spPr/>
      <dgm:t>
        <a:bodyPr/>
        <a:lstStyle/>
        <a:p>
          <a:endParaRPr lang="ru-RU"/>
        </a:p>
      </dgm:t>
    </dgm:pt>
    <dgm:pt modelId="{A09E23D0-8A83-4647-9DD2-43E46BBF1234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Составление рассказа подгруппами</a:t>
          </a:r>
          <a:endParaRPr lang="ru-RU" sz="24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85D8009-2B88-476B-94FD-116C0338EDE1}" type="parTrans" cxnId="{781BDC55-CC03-4BCC-80A3-05DC10EE3752}">
      <dgm:prSet/>
      <dgm:spPr/>
      <dgm:t>
        <a:bodyPr/>
        <a:lstStyle/>
        <a:p>
          <a:endParaRPr lang="ru-RU"/>
        </a:p>
      </dgm:t>
    </dgm:pt>
    <dgm:pt modelId="{BD383737-AF3B-4C2B-80C1-8176DBD0C613}" type="sibTrans" cxnId="{781BDC55-CC03-4BCC-80A3-05DC10EE3752}">
      <dgm:prSet/>
      <dgm:spPr/>
      <dgm:t>
        <a:bodyPr/>
        <a:lstStyle/>
        <a:p>
          <a:endParaRPr lang="ru-RU"/>
        </a:p>
      </dgm:t>
    </dgm:pt>
    <dgm:pt modelId="{3EE8A1D0-8062-4CF0-983B-9BBAE7AB7257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Частичный образец </a:t>
          </a:r>
          <a:endParaRPr lang="ru-RU" sz="24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FE754B-D683-4666-8297-FDEFB97424AC}" type="parTrans" cxnId="{31F54F48-0B78-4520-94DB-151A871E118D}">
      <dgm:prSet/>
      <dgm:spPr/>
      <dgm:t>
        <a:bodyPr/>
        <a:lstStyle/>
        <a:p>
          <a:endParaRPr lang="ru-RU"/>
        </a:p>
      </dgm:t>
    </dgm:pt>
    <dgm:pt modelId="{6D7D7640-EA0F-482B-9EBC-4D595EA27C9B}" type="sibTrans" cxnId="{31F54F48-0B78-4520-94DB-151A871E118D}">
      <dgm:prSet/>
      <dgm:spPr/>
      <dgm:t>
        <a:bodyPr/>
        <a:lstStyle/>
        <a:p>
          <a:endParaRPr lang="ru-RU"/>
        </a:p>
      </dgm:t>
    </dgm:pt>
    <dgm:pt modelId="{6ABE9C2F-053E-4A19-A124-2651703D8E1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Образец рассказа </a:t>
          </a:r>
          <a:endParaRPr lang="ru-RU" sz="2400" b="1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9EA91D-2AFD-443A-9E36-2D10CBE56783}" type="parTrans" cxnId="{8642AF52-3564-49A7-AC3F-ED75FB7543B2}">
      <dgm:prSet/>
      <dgm:spPr/>
      <dgm:t>
        <a:bodyPr/>
        <a:lstStyle/>
        <a:p>
          <a:endParaRPr lang="ru-RU"/>
        </a:p>
      </dgm:t>
    </dgm:pt>
    <dgm:pt modelId="{B52A194F-CE0F-488A-B76B-F57E9EFCE72F}" type="sibTrans" cxnId="{8642AF52-3564-49A7-AC3F-ED75FB7543B2}">
      <dgm:prSet/>
      <dgm:spPr/>
      <dgm:t>
        <a:bodyPr/>
        <a:lstStyle/>
        <a:p>
          <a:endParaRPr lang="ru-RU"/>
        </a:p>
      </dgm:t>
    </dgm:pt>
    <dgm:pt modelId="{D9707065-596C-4C48-9E55-9C295B06537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Анализ образца рассказа </a:t>
          </a:r>
          <a:endParaRPr lang="ru-RU" sz="2400" b="1" dirty="0">
            <a:solidFill>
              <a:srgbClr val="7030A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9E1B9B-7D6B-49BC-9FF9-757A2EEA7466}" type="parTrans" cxnId="{DC91C0ED-8192-47BE-A78F-930B4DB41044}">
      <dgm:prSet/>
      <dgm:spPr/>
      <dgm:t>
        <a:bodyPr/>
        <a:lstStyle/>
        <a:p>
          <a:endParaRPr lang="ru-RU"/>
        </a:p>
      </dgm:t>
    </dgm:pt>
    <dgm:pt modelId="{BF10A168-26EC-4C2E-930F-62F8535AB89B}" type="sibTrans" cxnId="{DC91C0ED-8192-47BE-A78F-930B4DB41044}">
      <dgm:prSet/>
      <dgm:spPr/>
      <dgm:t>
        <a:bodyPr/>
        <a:lstStyle/>
        <a:p>
          <a:endParaRPr lang="ru-RU"/>
        </a:p>
      </dgm:t>
    </dgm:pt>
    <dgm:pt modelId="{8BBC961A-9C1D-411E-B9E9-344307B0219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Составление рассказа по частям </a:t>
          </a:r>
          <a:endParaRPr lang="ru-RU" sz="2400" b="1" dirty="0">
            <a:solidFill>
              <a:schemeClr val="accent3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CECA91-DC39-4DE8-B073-97BD8702439B}" type="parTrans" cxnId="{0B7FC27F-2AD7-4C5B-AAED-F15E8E88190E}">
      <dgm:prSet/>
      <dgm:spPr/>
      <dgm:t>
        <a:bodyPr/>
        <a:lstStyle/>
        <a:p>
          <a:endParaRPr lang="ru-RU"/>
        </a:p>
      </dgm:t>
    </dgm:pt>
    <dgm:pt modelId="{D9282DD5-2173-4C93-978C-2C51197DC39F}" type="sibTrans" cxnId="{0B7FC27F-2AD7-4C5B-AAED-F15E8E88190E}">
      <dgm:prSet/>
      <dgm:spPr/>
      <dgm:t>
        <a:bodyPr/>
        <a:lstStyle/>
        <a:p>
          <a:endParaRPr lang="ru-RU"/>
        </a:p>
      </dgm:t>
    </dgm:pt>
    <dgm:pt modelId="{067DB822-E8B9-424F-A4F3-E91CB5EB0BE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Моделирование</a:t>
          </a:r>
          <a:endParaRPr lang="ru-RU" sz="2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C5E78C-DBE8-4D8F-857B-A97C4DEACD98}" type="parTrans" cxnId="{71F3B466-A0F1-43E3-B9B3-F7169D2BBC8D}">
      <dgm:prSet/>
      <dgm:spPr/>
      <dgm:t>
        <a:bodyPr/>
        <a:lstStyle/>
        <a:p>
          <a:endParaRPr lang="ru-RU"/>
        </a:p>
      </dgm:t>
    </dgm:pt>
    <dgm:pt modelId="{9D3F6D8D-2D99-4473-BD11-4233B2D0B492}" type="sibTrans" cxnId="{71F3B466-A0F1-43E3-B9B3-F7169D2BBC8D}">
      <dgm:prSet/>
      <dgm:spPr/>
      <dgm:t>
        <a:bodyPr/>
        <a:lstStyle/>
        <a:p>
          <a:endParaRPr lang="ru-RU"/>
        </a:p>
      </dgm:t>
    </dgm:pt>
    <dgm:pt modelId="{BDB6DB5A-124A-400A-9667-DDDB2CB7F8D5}" type="pres">
      <dgm:prSet presAssocID="{3824EDDF-6B6C-43D5-85E7-D330A9660F94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3A72EF2D-4EF1-4A82-8B0B-C279A749F1E2}" type="pres">
      <dgm:prSet presAssocID="{0133A1C9-5072-4267-98A3-A3117CAF005C}" presName="compNode" presStyleCnt="0"/>
      <dgm:spPr/>
    </dgm:pt>
    <dgm:pt modelId="{1ED46955-1BF5-4300-A3D6-04C73B0F25C9}" type="pres">
      <dgm:prSet presAssocID="{0133A1C9-5072-4267-98A3-A3117CAF005C}" presName="dummyConnPt" presStyleCnt="0"/>
      <dgm:spPr/>
    </dgm:pt>
    <dgm:pt modelId="{2F580AC6-BADE-4528-A187-8F9DD428D02F}" type="pres">
      <dgm:prSet presAssocID="{0133A1C9-5072-4267-98A3-A3117CAF005C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C41A19-033A-4E86-853A-727235E045B8}" type="pres">
      <dgm:prSet presAssocID="{B2F35BA4-718D-4E49-A492-A785B9929C7A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91923643-152D-4C0A-A211-858C24ADCD4C}" type="pres">
      <dgm:prSet presAssocID="{2D1844E0-835E-4ADB-AB83-82505DF92D44}" presName="compNode" presStyleCnt="0"/>
      <dgm:spPr/>
    </dgm:pt>
    <dgm:pt modelId="{E4E635EB-6441-471A-B3C0-AF27058CC3F7}" type="pres">
      <dgm:prSet presAssocID="{2D1844E0-835E-4ADB-AB83-82505DF92D44}" presName="dummyConnPt" presStyleCnt="0"/>
      <dgm:spPr/>
    </dgm:pt>
    <dgm:pt modelId="{70526971-BB1D-4479-B656-9B0AA47A15D9}" type="pres">
      <dgm:prSet presAssocID="{2D1844E0-835E-4ADB-AB83-82505DF92D44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7043C-7CCA-4921-A05D-7D6D666F6CAE}" type="pres">
      <dgm:prSet presAssocID="{0CEB4DE3-1EBB-4534-B3DC-3BFAB5FC7F4A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4DEC68A8-BD6C-4146-83A5-AEA5E34403BC}" type="pres">
      <dgm:prSet presAssocID="{9F8CA824-140D-43E6-BED5-E6ABA0EB9481}" presName="compNode" presStyleCnt="0"/>
      <dgm:spPr/>
    </dgm:pt>
    <dgm:pt modelId="{C888E035-CFB8-438F-9A8A-A1FDAA88F87E}" type="pres">
      <dgm:prSet presAssocID="{9F8CA824-140D-43E6-BED5-E6ABA0EB9481}" presName="dummyConnPt" presStyleCnt="0"/>
      <dgm:spPr/>
    </dgm:pt>
    <dgm:pt modelId="{C4254A53-1599-43AE-93A9-123A6FCD256A}" type="pres">
      <dgm:prSet presAssocID="{9F8CA824-140D-43E6-BED5-E6ABA0EB9481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0AC40A-27D3-4D82-BBA1-E89D3767EF44}" type="pres">
      <dgm:prSet presAssocID="{D9F35143-51AA-4599-A7E2-5384462E22F7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E745967A-2E5C-4A37-AD05-A0B55E63D086}" type="pres">
      <dgm:prSet presAssocID="{A09E23D0-8A83-4647-9DD2-43E46BBF1234}" presName="compNode" presStyleCnt="0"/>
      <dgm:spPr/>
    </dgm:pt>
    <dgm:pt modelId="{ECB349B5-8466-46CF-BA9D-F91CF71EDBD8}" type="pres">
      <dgm:prSet presAssocID="{A09E23D0-8A83-4647-9DD2-43E46BBF1234}" presName="dummyConnPt" presStyleCnt="0"/>
      <dgm:spPr/>
    </dgm:pt>
    <dgm:pt modelId="{F99E5ADC-BA6E-4149-9220-86314706329B}" type="pres">
      <dgm:prSet presAssocID="{A09E23D0-8A83-4647-9DD2-43E46BBF1234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B90D3E-459C-44D1-9213-D899BCA1C278}" type="pres">
      <dgm:prSet presAssocID="{BD383737-AF3B-4C2B-80C1-8176DBD0C613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9BAE95B3-573B-46D5-9392-5AEE708A2104}" type="pres">
      <dgm:prSet presAssocID="{3EE8A1D0-8062-4CF0-983B-9BBAE7AB7257}" presName="compNode" presStyleCnt="0"/>
      <dgm:spPr/>
    </dgm:pt>
    <dgm:pt modelId="{3E73AFDF-E13F-4F95-9011-0AE4D4833B44}" type="pres">
      <dgm:prSet presAssocID="{3EE8A1D0-8062-4CF0-983B-9BBAE7AB7257}" presName="dummyConnPt" presStyleCnt="0"/>
      <dgm:spPr/>
    </dgm:pt>
    <dgm:pt modelId="{64EEF92A-4B4E-418D-BC34-B4450DA901C8}" type="pres">
      <dgm:prSet presAssocID="{3EE8A1D0-8062-4CF0-983B-9BBAE7AB7257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530BA8-4F10-41AE-A281-61DEE9D0E8A6}" type="pres">
      <dgm:prSet presAssocID="{6D7D7640-EA0F-482B-9EBC-4D595EA27C9B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E3BECE91-1AB3-4C60-B65F-E0B7F6D018D1}" type="pres">
      <dgm:prSet presAssocID="{6ABE9C2F-053E-4A19-A124-2651703D8E1C}" presName="compNode" presStyleCnt="0"/>
      <dgm:spPr/>
    </dgm:pt>
    <dgm:pt modelId="{4858D338-CD14-4F48-9654-10B061DD545E}" type="pres">
      <dgm:prSet presAssocID="{6ABE9C2F-053E-4A19-A124-2651703D8E1C}" presName="dummyConnPt" presStyleCnt="0"/>
      <dgm:spPr/>
    </dgm:pt>
    <dgm:pt modelId="{B0450C43-7359-4EC5-A915-D5B40D284A35}" type="pres">
      <dgm:prSet presAssocID="{6ABE9C2F-053E-4A19-A124-2651703D8E1C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6815ED-AE9E-4CA1-82AB-AD950981BDC0}" type="pres">
      <dgm:prSet presAssocID="{B52A194F-CE0F-488A-B76B-F57E9EFCE72F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9D5D8382-1B63-4637-9F9A-174015189F26}" type="pres">
      <dgm:prSet presAssocID="{D9707065-596C-4C48-9E55-9C295B06537C}" presName="compNode" presStyleCnt="0"/>
      <dgm:spPr/>
    </dgm:pt>
    <dgm:pt modelId="{E7F59F81-A369-4706-860B-D098745AE06E}" type="pres">
      <dgm:prSet presAssocID="{D9707065-596C-4C48-9E55-9C295B06537C}" presName="dummyConnPt" presStyleCnt="0"/>
      <dgm:spPr/>
    </dgm:pt>
    <dgm:pt modelId="{C9D1BE7D-B566-4902-9063-D4EED980D85C}" type="pres">
      <dgm:prSet presAssocID="{D9707065-596C-4C48-9E55-9C295B06537C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D38D2B-1B0E-483D-9E3D-BEB20D567DD6}" type="pres">
      <dgm:prSet presAssocID="{BF10A168-26EC-4C2E-930F-62F8535AB89B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73DEE086-2EA7-4E7A-862F-E80172131D77}" type="pres">
      <dgm:prSet presAssocID="{8BBC961A-9C1D-411E-B9E9-344307B0219C}" presName="compNode" presStyleCnt="0"/>
      <dgm:spPr/>
    </dgm:pt>
    <dgm:pt modelId="{88A20F1E-3C78-4EBB-9FE1-232395A345A1}" type="pres">
      <dgm:prSet presAssocID="{8BBC961A-9C1D-411E-B9E9-344307B0219C}" presName="dummyConnPt" presStyleCnt="0"/>
      <dgm:spPr/>
    </dgm:pt>
    <dgm:pt modelId="{0FDADC60-5D45-4B43-AB7B-E2BF02CD7F6A}" type="pres">
      <dgm:prSet presAssocID="{8BBC961A-9C1D-411E-B9E9-344307B0219C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72D1F6-C8C7-40A0-90E1-F22F0B5B73A9}" type="pres">
      <dgm:prSet presAssocID="{D9282DD5-2173-4C93-978C-2C51197DC39F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01E026C9-D516-4B14-B404-37E71484AB65}" type="pres">
      <dgm:prSet presAssocID="{067DB822-E8B9-424F-A4F3-E91CB5EB0BEF}" presName="compNode" presStyleCnt="0"/>
      <dgm:spPr/>
    </dgm:pt>
    <dgm:pt modelId="{0E600CA1-0DED-4BF8-920A-58560571A932}" type="pres">
      <dgm:prSet presAssocID="{067DB822-E8B9-424F-A4F3-E91CB5EB0BEF}" presName="dummyConnPt" presStyleCnt="0"/>
      <dgm:spPr/>
    </dgm:pt>
    <dgm:pt modelId="{5F9B2A85-EDBA-4044-B2A2-38BD4D67E51D}" type="pres">
      <dgm:prSet presAssocID="{067DB822-E8B9-424F-A4F3-E91CB5EB0BEF}" presName="node" presStyleLbl="node1" presStyleIdx="8" presStyleCnt="9" custScaleX="110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548B62-714F-48AB-AC17-4116F85BF65E}" type="presOf" srcId="{067DB822-E8B9-424F-A4F3-E91CB5EB0BEF}" destId="{5F9B2A85-EDBA-4044-B2A2-38BD4D67E51D}" srcOrd="0" destOrd="0" presId="urn:microsoft.com/office/officeart/2005/8/layout/bProcess4"/>
    <dgm:cxn modelId="{70D16EBF-26B9-4F0F-B816-3D69E1D96E06}" type="presOf" srcId="{9F8CA824-140D-43E6-BED5-E6ABA0EB9481}" destId="{C4254A53-1599-43AE-93A9-123A6FCD256A}" srcOrd="0" destOrd="0" presId="urn:microsoft.com/office/officeart/2005/8/layout/bProcess4"/>
    <dgm:cxn modelId="{781BDC55-CC03-4BCC-80A3-05DC10EE3752}" srcId="{3824EDDF-6B6C-43D5-85E7-D330A9660F94}" destId="{A09E23D0-8A83-4647-9DD2-43E46BBF1234}" srcOrd="3" destOrd="0" parTransId="{285D8009-2B88-476B-94FD-116C0338EDE1}" sibTransId="{BD383737-AF3B-4C2B-80C1-8176DBD0C613}"/>
    <dgm:cxn modelId="{F9597D26-D50E-462B-8598-501FF9AE7367}" type="presOf" srcId="{D9707065-596C-4C48-9E55-9C295B06537C}" destId="{C9D1BE7D-B566-4902-9063-D4EED980D85C}" srcOrd="0" destOrd="0" presId="urn:microsoft.com/office/officeart/2005/8/layout/bProcess4"/>
    <dgm:cxn modelId="{ADE34DE9-2F11-4D29-A5D6-C1529DCEF4E9}" type="presOf" srcId="{0133A1C9-5072-4267-98A3-A3117CAF005C}" destId="{2F580AC6-BADE-4528-A187-8F9DD428D02F}" srcOrd="0" destOrd="0" presId="urn:microsoft.com/office/officeart/2005/8/layout/bProcess4"/>
    <dgm:cxn modelId="{30A6B4DF-8995-44A0-A13A-9E4CC8F85EED}" type="presOf" srcId="{3824EDDF-6B6C-43D5-85E7-D330A9660F94}" destId="{BDB6DB5A-124A-400A-9667-DDDB2CB7F8D5}" srcOrd="0" destOrd="0" presId="urn:microsoft.com/office/officeart/2005/8/layout/bProcess4"/>
    <dgm:cxn modelId="{C4CE3D04-30F2-4E5F-83D8-98C4D760638B}" type="presOf" srcId="{B52A194F-CE0F-488A-B76B-F57E9EFCE72F}" destId="{A56815ED-AE9E-4CA1-82AB-AD950981BDC0}" srcOrd="0" destOrd="0" presId="urn:microsoft.com/office/officeart/2005/8/layout/bProcess4"/>
    <dgm:cxn modelId="{B1A9CDF9-A189-4764-A5C7-F2D6C16549F9}" type="presOf" srcId="{6ABE9C2F-053E-4A19-A124-2651703D8E1C}" destId="{B0450C43-7359-4EC5-A915-D5B40D284A35}" srcOrd="0" destOrd="0" presId="urn:microsoft.com/office/officeart/2005/8/layout/bProcess4"/>
    <dgm:cxn modelId="{3196D480-8A94-492D-8728-29AEEE767416}" type="presOf" srcId="{BF10A168-26EC-4C2E-930F-62F8535AB89B}" destId="{75D38D2B-1B0E-483D-9E3D-BEB20D567DD6}" srcOrd="0" destOrd="0" presId="urn:microsoft.com/office/officeart/2005/8/layout/bProcess4"/>
    <dgm:cxn modelId="{B80F88D7-1EFB-4A25-B5C0-B374822B05FA}" srcId="{3824EDDF-6B6C-43D5-85E7-D330A9660F94}" destId="{9F8CA824-140D-43E6-BED5-E6ABA0EB9481}" srcOrd="2" destOrd="0" parTransId="{3CFF4458-5421-42D9-8308-63093DB78702}" sibTransId="{D9F35143-51AA-4599-A7E2-5384462E22F7}"/>
    <dgm:cxn modelId="{893D3D15-3CCE-4B15-9236-8B46281A2693}" type="presOf" srcId="{0CEB4DE3-1EBB-4534-B3DC-3BFAB5FC7F4A}" destId="{7997043C-7CCA-4921-A05D-7D6D666F6CAE}" srcOrd="0" destOrd="0" presId="urn:microsoft.com/office/officeart/2005/8/layout/bProcess4"/>
    <dgm:cxn modelId="{5CE5FE60-93E1-4F2B-BE15-7CB0EFE5A3A8}" type="presOf" srcId="{D9282DD5-2173-4C93-978C-2C51197DC39F}" destId="{1972D1F6-C8C7-40A0-90E1-F22F0B5B73A9}" srcOrd="0" destOrd="0" presId="urn:microsoft.com/office/officeart/2005/8/layout/bProcess4"/>
    <dgm:cxn modelId="{E0A820DE-6434-4D9C-AF3D-FFC666651109}" type="presOf" srcId="{B2F35BA4-718D-4E49-A492-A785B9929C7A}" destId="{8EC41A19-033A-4E86-853A-727235E045B8}" srcOrd="0" destOrd="0" presId="urn:microsoft.com/office/officeart/2005/8/layout/bProcess4"/>
    <dgm:cxn modelId="{18456B8C-5EDB-4772-8606-384259B79854}" type="presOf" srcId="{BD383737-AF3B-4C2B-80C1-8176DBD0C613}" destId="{5AB90D3E-459C-44D1-9213-D899BCA1C278}" srcOrd="0" destOrd="0" presId="urn:microsoft.com/office/officeart/2005/8/layout/bProcess4"/>
    <dgm:cxn modelId="{44D68764-D648-4D76-BD66-B77DF4692A7D}" type="presOf" srcId="{8BBC961A-9C1D-411E-B9E9-344307B0219C}" destId="{0FDADC60-5D45-4B43-AB7B-E2BF02CD7F6A}" srcOrd="0" destOrd="0" presId="urn:microsoft.com/office/officeart/2005/8/layout/bProcess4"/>
    <dgm:cxn modelId="{79A449F4-3B3B-41FD-979C-26AF3C8939FB}" type="presOf" srcId="{A09E23D0-8A83-4647-9DD2-43E46BBF1234}" destId="{F99E5ADC-BA6E-4149-9220-86314706329B}" srcOrd="0" destOrd="0" presId="urn:microsoft.com/office/officeart/2005/8/layout/bProcess4"/>
    <dgm:cxn modelId="{0C654309-1D41-4A98-89BF-3E2ED9184092}" type="presOf" srcId="{D9F35143-51AA-4599-A7E2-5384462E22F7}" destId="{980AC40A-27D3-4D82-BBA1-E89D3767EF44}" srcOrd="0" destOrd="0" presId="urn:microsoft.com/office/officeart/2005/8/layout/bProcess4"/>
    <dgm:cxn modelId="{D55ECA14-E6A3-44C8-B533-84241452EAF9}" srcId="{3824EDDF-6B6C-43D5-85E7-D330A9660F94}" destId="{2D1844E0-835E-4ADB-AB83-82505DF92D44}" srcOrd="1" destOrd="0" parTransId="{F722E4D2-35FD-46D0-9F23-46394DA03CB2}" sibTransId="{0CEB4DE3-1EBB-4534-B3DC-3BFAB5FC7F4A}"/>
    <dgm:cxn modelId="{912ED547-5678-44B4-BD5E-F1297A9F36D6}" type="presOf" srcId="{2D1844E0-835E-4ADB-AB83-82505DF92D44}" destId="{70526971-BB1D-4479-B656-9B0AA47A15D9}" srcOrd="0" destOrd="0" presId="urn:microsoft.com/office/officeart/2005/8/layout/bProcess4"/>
    <dgm:cxn modelId="{0B7FC27F-2AD7-4C5B-AAED-F15E8E88190E}" srcId="{3824EDDF-6B6C-43D5-85E7-D330A9660F94}" destId="{8BBC961A-9C1D-411E-B9E9-344307B0219C}" srcOrd="7" destOrd="0" parTransId="{F2CECA91-DC39-4DE8-B073-97BD8702439B}" sibTransId="{D9282DD5-2173-4C93-978C-2C51197DC39F}"/>
    <dgm:cxn modelId="{C744F78F-99F7-4B1E-9835-93D1FF102C50}" type="presOf" srcId="{6D7D7640-EA0F-482B-9EBC-4D595EA27C9B}" destId="{02530BA8-4F10-41AE-A281-61DEE9D0E8A6}" srcOrd="0" destOrd="0" presId="urn:microsoft.com/office/officeart/2005/8/layout/bProcess4"/>
    <dgm:cxn modelId="{B88C56E8-6865-43EC-B335-CCAA63BCFA89}" srcId="{3824EDDF-6B6C-43D5-85E7-D330A9660F94}" destId="{0133A1C9-5072-4267-98A3-A3117CAF005C}" srcOrd="0" destOrd="0" parTransId="{38B5789F-EBFB-4271-A7F8-C7CD3F88A5C8}" sibTransId="{B2F35BA4-718D-4E49-A492-A785B9929C7A}"/>
    <dgm:cxn modelId="{31F54F48-0B78-4520-94DB-151A871E118D}" srcId="{3824EDDF-6B6C-43D5-85E7-D330A9660F94}" destId="{3EE8A1D0-8062-4CF0-983B-9BBAE7AB7257}" srcOrd="4" destOrd="0" parTransId="{A2FE754B-D683-4666-8297-FDEFB97424AC}" sibTransId="{6D7D7640-EA0F-482B-9EBC-4D595EA27C9B}"/>
    <dgm:cxn modelId="{DC91C0ED-8192-47BE-A78F-930B4DB41044}" srcId="{3824EDDF-6B6C-43D5-85E7-D330A9660F94}" destId="{D9707065-596C-4C48-9E55-9C295B06537C}" srcOrd="6" destOrd="0" parTransId="{959E1B9B-7D6B-49BC-9FF9-757A2EEA7466}" sibTransId="{BF10A168-26EC-4C2E-930F-62F8535AB89B}"/>
    <dgm:cxn modelId="{F10933A8-FD3B-46FC-98F3-8BA8B38CB5AF}" type="presOf" srcId="{3EE8A1D0-8062-4CF0-983B-9BBAE7AB7257}" destId="{64EEF92A-4B4E-418D-BC34-B4450DA901C8}" srcOrd="0" destOrd="0" presId="urn:microsoft.com/office/officeart/2005/8/layout/bProcess4"/>
    <dgm:cxn modelId="{71F3B466-A0F1-43E3-B9B3-F7169D2BBC8D}" srcId="{3824EDDF-6B6C-43D5-85E7-D330A9660F94}" destId="{067DB822-E8B9-424F-A4F3-E91CB5EB0BEF}" srcOrd="8" destOrd="0" parTransId="{29C5E78C-DBE8-4D8F-857B-A97C4DEACD98}" sibTransId="{9D3F6D8D-2D99-4473-BD11-4233B2D0B492}"/>
    <dgm:cxn modelId="{8642AF52-3564-49A7-AC3F-ED75FB7543B2}" srcId="{3824EDDF-6B6C-43D5-85E7-D330A9660F94}" destId="{6ABE9C2F-053E-4A19-A124-2651703D8E1C}" srcOrd="5" destOrd="0" parTransId="{799EA91D-2AFD-443A-9E36-2D10CBE56783}" sibTransId="{B52A194F-CE0F-488A-B76B-F57E9EFCE72F}"/>
    <dgm:cxn modelId="{D63D9F95-5409-4899-8C7A-03D4EF29275E}" type="presParOf" srcId="{BDB6DB5A-124A-400A-9667-DDDB2CB7F8D5}" destId="{3A72EF2D-4EF1-4A82-8B0B-C279A749F1E2}" srcOrd="0" destOrd="0" presId="urn:microsoft.com/office/officeart/2005/8/layout/bProcess4"/>
    <dgm:cxn modelId="{CA456662-4B25-4BA2-8BFA-013860ED2487}" type="presParOf" srcId="{3A72EF2D-4EF1-4A82-8B0B-C279A749F1E2}" destId="{1ED46955-1BF5-4300-A3D6-04C73B0F25C9}" srcOrd="0" destOrd="0" presId="urn:microsoft.com/office/officeart/2005/8/layout/bProcess4"/>
    <dgm:cxn modelId="{1E632F64-4F6F-4C09-8ABA-6A10EDCB1B44}" type="presParOf" srcId="{3A72EF2D-4EF1-4A82-8B0B-C279A749F1E2}" destId="{2F580AC6-BADE-4528-A187-8F9DD428D02F}" srcOrd="1" destOrd="0" presId="urn:microsoft.com/office/officeart/2005/8/layout/bProcess4"/>
    <dgm:cxn modelId="{B8EC342D-7BDB-4ABB-830E-C1910D2114E7}" type="presParOf" srcId="{BDB6DB5A-124A-400A-9667-DDDB2CB7F8D5}" destId="{8EC41A19-033A-4E86-853A-727235E045B8}" srcOrd="1" destOrd="0" presId="urn:microsoft.com/office/officeart/2005/8/layout/bProcess4"/>
    <dgm:cxn modelId="{B0940BF6-FF49-4794-86D2-76E13FA3D042}" type="presParOf" srcId="{BDB6DB5A-124A-400A-9667-DDDB2CB7F8D5}" destId="{91923643-152D-4C0A-A211-858C24ADCD4C}" srcOrd="2" destOrd="0" presId="urn:microsoft.com/office/officeart/2005/8/layout/bProcess4"/>
    <dgm:cxn modelId="{24CCB01C-52AA-48CF-9667-9E6F723B6950}" type="presParOf" srcId="{91923643-152D-4C0A-A211-858C24ADCD4C}" destId="{E4E635EB-6441-471A-B3C0-AF27058CC3F7}" srcOrd="0" destOrd="0" presId="urn:microsoft.com/office/officeart/2005/8/layout/bProcess4"/>
    <dgm:cxn modelId="{552C61EF-071E-4007-9BE8-B3DFB6018B3F}" type="presParOf" srcId="{91923643-152D-4C0A-A211-858C24ADCD4C}" destId="{70526971-BB1D-4479-B656-9B0AA47A15D9}" srcOrd="1" destOrd="0" presId="urn:microsoft.com/office/officeart/2005/8/layout/bProcess4"/>
    <dgm:cxn modelId="{D8EECCBE-79DB-4447-BB87-4131F2D4069D}" type="presParOf" srcId="{BDB6DB5A-124A-400A-9667-DDDB2CB7F8D5}" destId="{7997043C-7CCA-4921-A05D-7D6D666F6CAE}" srcOrd="3" destOrd="0" presId="urn:microsoft.com/office/officeart/2005/8/layout/bProcess4"/>
    <dgm:cxn modelId="{657E334E-CE95-4B00-9431-69B1F464D09F}" type="presParOf" srcId="{BDB6DB5A-124A-400A-9667-DDDB2CB7F8D5}" destId="{4DEC68A8-BD6C-4146-83A5-AEA5E34403BC}" srcOrd="4" destOrd="0" presId="urn:microsoft.com/office/officeart/2005/8/layout/bProcess4"/>
    <dgm:cxn modelId="{43A59234-786A-4986-AAA3-D339582D43FA}" type="presParOf" srcId="{4DEC68A8-BD6C-4146-83A5-AEA5E34403BC}" destId="{C888E035-CFB8-438F-9A8A-A1FDAA88F87E}" srcOrd="0" destOrd="0" presId="urn:microsoft.com/office/officeart/2005/8/layout/bProcess4"/>
    <dgm:cxn modelId="{A16CD38A-B2E3-4B6A-89E2-489B14EECCA4}" type="presParOf" srcId="{4DEC68A8-BD6C-4146-83A5-AEA5E34403BC}" destId="{C4254A53-1599-43AE-93A9-123A6FCD256A}" srcOrd="1" destOrd="0" presId="urn:microsoft.com/office/officeart/2005/8/layout/bProcess4"/>
    <dgm:cxn modelId="{2164CC92-0249-487E-9114-698677E491CD}" type="presParOf" srcId="{BDB6DB5A-124A-400A-9667-DDDB2CB7F8D5}" destId="{980AC40A-27D3-4D82-BBA1-E89D3767EF44}" srcOrd="5" destOrd="0" presId="urn:microsoft.com/office/officeart/2005/8/layout/bProcess4"/>
    <dgm:cxn modelId="{7BDC3611-BC04-4996-982C-861BD05AD587}" type="presParOf" srcId="{BDB6DB5A-124A-400A-9667-DDDB2CB7F8D5}" destId="{E745967A-2E5C-4A37-AD05-A0B55E63D086}" srcOrd="6" destOrd="0" presId="urn:microsoft.com/office/officeart/2005/8/layout/bProcess4"/>
    <dgm:cxn modelId="{A04C63EC-EAD2-42B6-AF2C-C06D196ABBB3}" type="presParOf" srcId="{E745967A-2E5C-4A37-AD05-A0B55E63D086}" destId="{ECB349B5-8466-46CF-BA9D-F91CF71EDBD8}" srcOrd="0" destOrd="0" presId="urn:microsoft.com/office/officeart/2005/8/layout/bProcess4"/>
    <dgm:cxn modelId="{787EE30C-0955-4899-A207-D623F4D8D0F8}" type="presParOf" srcId="{E745967A-2E5C-4A37-AD05-A0B55E63D086}" destId="{F99E5ADC-BA6E-4149-9220-86314706329B}" srcOrd="1" destOrd="0" presId="urn:microsoft.com/office/officeart/2005/8/layout/bProcess4"/>
    <dgm:cxn modelId="{A09BC1C8-486A-4611-A2E3-EA7B80077F4E}" type="presParOf" srcId="{BDB6DB5A-124A-400A-9667-DDDB2CB7F8D5}" destId="{5AB90D3E-459C-44D1-9213-D899BCA1C278}" srcOrd="7" destOrd="0" presId="urn:microsoft.com/office/officeart/2005/8/layout/bProcess4"/>
    <dgm:cxn modelId="{8F4F83A4-31C4-4F27-A9FA-5B9E467C7B20}" type="presParOf" srcId="{BDB6DB5A-124A-400A-9667-DDDB2CB7F8D5}" destId="{9BAE95B3-573B-46D5-9392-5AEE708A2104}" srcOrd="8" destOrd="0" presId="urn:microsoft.com/office/officeart/2005/8/layout/bProcess4"/>
    <dgm:cxn modelId="{F187E7C7-1E0E-47E1-BF9C-EB84ACF00AD0}" type="presParOf" srcId="{9BAE95B3-573B-46D5-9392-5AEE708A2104}" destId="{3E73AFDF-E13F-4F95-9011-0AE4D4833B44}" srcOrd="0" destOrd="0" presId="urn:microsoft.com/office/officeart/2005/8/layout/bProcess4"/>
    <dgm:cxn modelId="{2BB3E32A-FA08-4D45-B0BC-0F53AEA55AA3}" type="presParOf" srcId="{9BAE95B3-573B-46D5-9392-5AEE708A2104}" destId="{64EEF92A-4B4E-418D-BC34-B4450DA901C8}" srcOrd="1" destOrd="0" presId="urn:microsoft.com/office/officeart/2005/8/layout/bProcess4"/>
    <dgm:cxn modelId="{D8691AF1-640C-4415-A774-B4FAF81E1E14}" type="presParOf" srcId="{BDB6DB5A-124A-400A-9667-DDDB2CB7F8D5}" destId="{02530BA8-4F10-41AE-A281-61DEE9D0E8A6}" srcOrd="9" destOrd="0" presId="urn:microsoft.com/office/officeart/2005/8/layout/bProcess4"/>
    <dgm:cxn modelId="{3BC06DF8-A470-4191-83D2-3CCB87376D93}" type="presParOf" srcId="{BDB6DB5A-124A-400A-9667-DDDB2CB7F8D5}" destId="{E3BECE91-1AB3-4C60-B65F-E0B7F6D018D1}" srcOrd="10" destOrd="0" presId="urn:microsoft.com/office/officeart/2005/8/layout/bProcess4"/>
    <dgm:cxn modelId="{B90FBE13-7AFA-4758-A692-9A91FCCFE45B}" type="presParOf" srcId="{E3BECE91-1AB3-4C60-B65F-E0B7F6D018D1}" destId="{4858D338-CD14-4F48-9654-10B061DD545E}" srcOrd="0" destOrd="0" presId="urn:microsoft.com/office/officeart/2005/8/layout/bProcess4"/>
    <dgm:cxn modelId="{C428D001-FDCD-4C45-8227-6539FB550C6F}" type="presParOf" srcId="{E3BECE91-1AB3-4C60-B65F-E0B7F6D018D1}" destId="{B0450C43-7359-4EC5-A915-D5B40D284A35}" srcOrd="1" destOrd="0" presId="urn:microsoft.com/office/officeart/2005/8/layout/bProcess4"/>
    <dgm:cxn modelId="{3E3B04D2-118D-426A-A8AA-9B5CBE44FB7E}" type="presParOf" srcId="{BDB6DB5A-124A-400A-9667-DDDB2CB7F8D5}" destId="{A56815ED-AE9E-4CA1-82AB-AD950981BDC0}" srcOrd="11" destOrd="0" presId="urn:microsoft.com/office/officeart/2005/8/layout/bProcess4"/>
    <dgm:cxn modelId="{422C475F-278A-4047-9D91-D544632F7AB1}" type="presParOf" srcId="{BDB6DB5A-124A-400A-9667-DDDB2CB7F8D5}" destId="{9D5D8382-1B63-4637-9F9A-174015189F26}" srcOrd="12" destOrd="0" presId="urn:microsoft.com/office/officeart/2005/8/layout/bProcess4"/>
    <dgm:cxn modelId="{99FDCA9E-F4C9-4992-B169-FBAAB9670ADF}" type="presParOf" srcId="{9D5D8382-1B63-4637-9F9A-174015189F26}" destId="{E7F59F81-A369-4706-860B-D098745AE06E}" srcOrd="0" destOrd="0" presId="urn:microsoft.com/office/officeart/2005/8/layout/bProcess4"/>
    <dgm:cxn modelId="{EFB1E4C5-6D82-4A8B-B585-B57BD67CC0F3}" type="presParOf" srcId="{9D5D8382-1B63-4637-9F9A-174015189F26}" destId="{C9D1BE7D-B566-4902-9063-D4EED980D85C}" srcOrd="1" destOrd="0" presId="urn:microsoft.com/office/officeart/2005/8/layout/bProcess4"/>
    <dgm:cxn modelId="{16F55758-9585-4C43-8752-06F38DB93680}" type="presParOf" srcId="{BDB6DB5A-124A-400A-9667-DDDB2CB7F8D5}" destId="{75D38D2B-1B0E-483D-9E3D-BEB20D567DD6}" srcOrd="13" destOrd="0" presId="urn:microsoft.com/office/officeart/2005/8/layout/bProcess4"/>
    <dgm:cxn modelId="{87621ED2-08F5-4B6E-9CFA-42CDCAE28CA3}" type="presParOf" srcId="{BDB6DB5A-124A-400A-9667-DDDB2CB7F8D5}" destId="{73DEE086-2EA7-4E7A-862F-E80172131D77}" srcOrd="14" destOrd="0" presId="urn:microsoft.com/office/officeart/2005/8/layout/bProcess4"/>
    <dgm:cxn modelId="{19B7CD78-08FA-41D2-8C8E-0E0B41AE2065}" type="presParOf" srcId="{73DEE086-2EA7-4E7A-862F-E80172131D77}" destId="{88A20F1E-3C78-4EBB-9FE1-232395A345A1}" srcOrd="0" destOrd="0" presId="urn:microsoft.com/office/officeart/2005/8/layout/bProcess4"/>
    <dgm:cxn modelId="{F273E6BD-CF4E-4517-A4C8-BB0B8798F36A}" type="presParOf" srcId="{73DEE086-2EA7-4E7A-862F-E80172131D77}" destId="{0FDADC60-5D45-4B43-AB7B-E2BF02CD7F6A}" srcOrd="1" destOrd="0" presId="urn:microsoft.com/office/officeart/2005/8/layout/bProcess4"/>
    <dgm:cxn modelId="{0414B6CE-0E54-4C50-8887-321D29E170EE}" type="presParOf" srcId="{BDB6DB5A-124A-400A-9667-DDDB2CB7F8D5}" destId="{1972D1F6-C8C7-40A0-90E1-F22F0B5B73A9}" srcOrd="15" destOrd="0" presId="urn:microsoft.com/office/officeart/2005/8/layout/bProcess4"/>
    <dgm:cxn modelId="{A27B045D-91F8-4EB0-A138-8ED68BEE1F23}" type="presParOf" srcId="{BDB6DB5A-124A-400A-9667-DDDB2CB7F8D5}" destId="{01E026C9-D516-4B14-B404-37E71484AB65}" srcOrd="16" destOrd="0" presId="urn:microsoft.com/office/officeart/2005/8/layout/bProcess4"/>
    <dgm:cxn modelId="{F869D45C-15A9-4A6B-9885-1E1F72A06A3A}" type="presParOf" srcId="{01E026C9-D516-4B14-B404-37E71484AB65}" destId="{0E600CA1-0DED-4BF8-920A-58560571A932}" srcOrd="0" destOrd="0" presId="urn:microsoft.com/office/officeart/2005/8/layout/bProcess4"/>
    <dgm:cxn modelId="{0C35638A-91ED-4D77-ABDA-716DCA074F8B}" type="presParOf" srcId="{01E026C9-D516-4B14-B404-37E71484AB65}" destId="{5F9B2A85-EDBA-4044-B2A2-38BD4D67E51D}" srcOrd="1" destOrd="0" presId="urn:microsoft.com/office/officeart/2005/8/layout/bProcess4"/>
  </dgm:cxnLst>
  <dgm:bg/>
  <dgm:whole/>
  <dgm:extLst>
    <a:ext uri="http://schemas.microsoft.com/office/drawing/2008/diagram"/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83D24CF-CBFE-41EA-9CBA-738B3D3F7BF4}" type="doc">
      <dgm:prSet loTypeId="urn:microsoft.com/office/officeart/2005/8/layout/vList6" loCatId="list" qsTypeId="urn:microsoft.com/office/officeart/2005/8/quickstyle/simple2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4F87437-CEC1-481A-9ECD-CAB1D0003356}">
      <dgm:prSet phldrT="[Текст]" custT="1"/>
      <dgm:spPr/>
      <dgm:t>
        <a:bodyPr/>
        <a:lstStyle/>
        <a:p>
          <a:r>
            <a:rPr lang="ru-RU" sz="2400" b="1" dirty="0" smtClean="0"/>
            <a:t>Описание игрушки </a:t>
          </a:r>
          <a:endParaRPr lang="ru-RU" sz="2400" b="1" dirty="0"/>
        </a:p>
      </dgm:t>
    </dgm:pt>
    <dgm:pt modelId="{11545D30-B678-4E03-814E-4DD19D6A1B0D}" type="parTrans" cxnId="{8DAFEBAB-8270-4C6E-8190-0E48FC1BC2B3}">
      <dgm:prSet/>
      <dgm:spPr/>
      <dgm:t>
        <a:bodyPr/>
        <a:lstStyle/>
        <a:p>
          <a:endParaRPr lang="ru-RU"/>
        </a:p>
      </dgm:t>
    </dgm:pt>
    <dgm:pt modelId="{4D0652D9-CB2F-46C7-8AB5-DF77C44651F7}" type="sibTrans" cxnId="{8DAFEBAB-8270-4C6E-8190-0E48FC1BC2B3}">
      <dgm:prSet/>
      <dgm:spPr/>
      <dgm:t>
        <a:bodyPr/>
        <a:lstStyle/>
        <a:p>
          <a:endParaRPr lang="ru-RU"/>
        </a:p>
      </dgm:t>
    </dgm:pt>
    <dgm:pt modelId="{48E362CA-F63F-4630-B4B6-0C936D6B0FF2}">
      <dgm:prSet phldrT="[Текст]"/>
      <dgm:spPr/>
      <dgm:t>
        <a:bodyPr/>
        <a:lstStyle/>
        <a:p>
          <a:r>
            <a:rPr lang="ru-RU" i="1" dirty="0" smtClean="0">
              <a:solidFill>
                <a:schemeClr val="tx2">
                  <a:lumMod val="75000"/>
                </a:schemeClr>
              </a:solidFill>
            </a:rPr>
            <a:t>«Магазин игрушек» (посуды, одежды), «Чудесный мешочек», «Кто это?», «Почтальон принес посылку»</a:t>
          </a:r>
          <a:r>
            <a:rPr lang="ru-RU" i="1" dirty="0" smtClean="0"/>
            <a:t> </a:t>
          </a:r>
          <a:endParaRPr lang="ru-RU" i="1" dirty="0"/>
        </a:p>
      </dgm:t>
    </dgm:pt>
    <dgm:pt modelId="{A185DB92-4395-4D42-B1E3-E80E9B8A1C98}" type="parTrans" cxnId="{BB24F35B-F39A-44A7-A1EA-E1A30B0B3BB2}">
      <dgm:prSet/>
      <dgm:spPr/>
      <dgm:t>
        <a:bodyPr/>
        <a:lstStyle/>
        <a:p>
          <a:endParaRPr lang="ru-RU"/>
        </a:p>
      </dgm:t>
    </dgm:pt>
    <dgm:pt modelId="{FDA3BE7A-9F7E-4DBF-A8C3-0DF2B79BC0EA}" type="sibTrans" cxnId="{BB24F35B-F39A-44A7-A1EA-E1A30B0B3BB2}">
      <dgm:prSet/>
      <dgm:spPr/>
      <dgm:t>
        <a:bodyPr/>
        <a:lstStyle/>
        <a:p>
          <a:endParaRPr lang="ru-RU"/>
        </a:p>
      </dgm:t>
    </dgm:pt>
    <dgm:pt modelId="{65EB8673-8CBB-4B0A-B4A4-D87588C68B09}">
      <dgm:prSet phldrT="[Текст]"/>
      <dgm:spPr/>
      <dgm:t>
        <a:bodyPr/>
        <a:lstStyle/>
        <a:p>
          <a:r>
            <a:rPr lang="ru-RU" b="0" i="1" dirty="0" smtClean="0">
              <a:solidFill>
                <a:srgbClr val="002060"/>
              </a:solidFill>
            </a:rPr>
            <a:t>отгадывание и составление загадок</a:t>
          </a:r>
          <a:endParaRPr lang="ru-RU" b="0" i="1" dirty="0">
            <a:solidFill>
              <a:srgbClr val="002060"/>
            </a:solidFill>
          </a:endParaRPr>
        </a:p>
      </dgm:t>
    </dgm:pt>
    <dgm:pt modelId="{88C8C216-2C6B-40FF-95BB-4B3020745D14}" type="parTrans" cxnId="{4668A788-EB9E-4250-AF93-2C7CB1327349}">
      <dgm:prSet/>
      <dgm:spPr/>
      <dgm:t>
        <a:bodyPr/>
        <a:lstStyle/>
        <a:p>
          <a:endParaRPr lang="ru-RU"/>
        </a:p>
      </dgm:t>
    </dgm:pt>
    <dgm:pt modelId="{7CD99405-DF65-450D-931E-03F2795AA446}" type="sibTrans" cxnId="{4668A788-EB9E-4250-AF93-2C7CB1327349}">
      <dgm:prSet/>
      <dgm:spPr/>
      <dgm:t>
        <a:bodyPr/>
        <a:lstStyle/>
        <a:p>
          <a:endParaRPr lang="ru-RU"/>
        </a:p>
      </dgm:t>
    </dgm:pt>
    <dgm:pt modelId="{4392F9B2-4759-458C-B357-AE5CDD244C40}">
      <dgm:prSet phldrT="[Текст]" custT="1"/>
      <dgm:spPr/>
      <dgm:t>
        <a:bodyPr/>
        <a:lstStyle/>
        <a:p>
          <a:r>
            <a:rPr lang="ru-RU" sz="2000" b="1" dirty="0" smtClean="0"/>
            <a:t>Сюжетные рассказы (повествования)</a:t>
          </a:r>
          <a:endParaRPr lang="ru-RU" sz="2000" b="1" dirty="0"/>
        </a:p>
      </dgm:t>
    </dgm:pt>
    <dgm:pt modelId="{C0458A8C-6B01-4F75-928C-661E9A3F4CBE}" type="parTrans" cxnId="{A6742E1D-42F6-47FF-AD47-47B3E150AA05}">
      <dgm:prSet/>
      <dgm:spPr/>
      <dgm:t>
        <a:bodyPr/>
        <a:lstStyle/>
        <a:p>
          <a:endParaRPr lang="ru-RU"/>
        </a:p>
      </dgm:t>
    </dgm:pt>
    <dgm:pt modelId="{34736402-3668-48D3-B2BD-9691B9E76D1B}" type="sibTrans" cxnId="{A6742E1D-42F6-47FF-AD47-47B3E150AA05}">
      <dgm:prSet/>
      <dgm:spPr/>
      <dgm:t>
        <a:bodyPr/>
        <a:lstStyle/>
        <a:p>
          <a:endParaRPr lang="ru-RU"/>
        </a:p>
      </dgm:t>
    </dgm:pt>
    <dgm:pt modelId="{10C4F8A3-DA64-42A9-8D1C-CE6DAE26CAF0}">
      <dgm:prSet phldrT="[Текст]"/>
      <dgm:spPr/>
      <dgm:t>
        <a:bodyPr/>
        <a:lstStyle/>
        <a:p>
          <a:pPr>
            <a:lnSpc>
              <a:spcPct val="150000"/>
            </a:lnSpc>
          </a:pPr>
          <a:r>
            <a:rPr lang="ru-RU" b="0" i="1" dirty="0" smtClean="0">
              <a:solidFill>
                <a:schemeClr val="accent1">
                  <a:lumMod val="50000"/>
                </a:schemeClr>
              </a:solidFill>
            </a:rPr>
            <a:t>рассказ по набору игрушек </a:t>
          </a:r>
          <a:endParaRPr lang="ru-RU" b="0" i="1" dirty="0">
            <a:solidFill>
              <a:schemeClr val="accent1">
                <a:lumMod val="50000"/>
              </a:schemeClr>
            </a:solidFill>
          </a:endParaRPr>
        </a:p>
      </dgm:t>
    </dgm:pt>
    <dgm:pt modelId="{A6DE9BE1-03C3-4B63-9ABB-5AD16C048F93}" type="parTrans" cxnId="{74C6E848-F898-4466-A511-BB5AFAF721B0}">
      <dgm:prSet/>
      <dgm:spPr/>
      <dgm:t>
        <a:bodyPr/>
        <a:lstStyle/>
        <a:p>
          <a:endParaRPr lang="ru-RU"/>
        </a:p>
      </dgm:t>
    </dgm:pt>
    <dgm:pt modelId="{387B525D-35E6-4A9B-9D3B-E567D6079970}" type="sibTrans" cxnId="{74C6E848-F898-4466-A511-BB5AFAF721B0}">
      <dgm:prSet/>
      <dgm:spPr/>
      <dgm:t>
        <a:bodyPr/>
        <a:lstStyle/>
        <a:p>
          <a:endParaRPr lang="ru-RU"/>
        </a:p>
      </dgm:t>
    </dgm:pt>
    <dgm:pt modelId="{80702F6D-31C7-4BD4-8198-15D130287314}">
      <dgm:prSet phldrT="[Текст]"/>
      <dgm:spPr/>
      <dgm:t>
        <a:bodyPr/>
        <a:lstStyle/>
        <a:p>
          <a:pPr>
            <a:lnSpc>
              <a:spcPct val="150000"/>
            </a:lnSpc>
          </a:pPr>
          <a:r>
            <a:rPr lang="ru-RU" b="0" i="1" dirty="0" smtClean="0">
              <a:solidFill>
                <a:srgbClr val="002060"/>
              </a:solidFill>
            </a:rPr>
            <a:t>рассказ по отдельной игрушке </a:t>
          </a:r>
          <a:endParaRPr lang="ru-RU" b="0" i="1" dirty="0">
            <a:solidFill>
              <a:srgbClr val="002060"/>
            </a:solidFill>
          </a:endParaRPr>
        </a:p>
      </dgm:t>
    </dgm:pt>
    <dgm:pt modelId="{AE2222F1-40C4-4C84-A92E-AF4AD8EC06FC}" type="parTrans" cxnId="{A3E5423B-0F50-48B6-9C94-179A6777B4E1}">
      <dgm:prSet/>
      <dgm:spPr/>
      <dgm:t>
        <a:bodyPr/>
        <a:lstStyle/>
        <a:p>
          <a:endParaRPr lang="ru-RU"/>
        </a:p>
      </dgm:t>
    </dgm:pt>
    <dgm:pt modelId="{F5EC0388-8A4E-499A-B580-CF7B8F0FE2EA}" type="sibTrans" cxnId="{A3E5423B-0F50-48B6-9C94-179A6777B4E1}">
      <dgm:prSet/>
      <dgm:spPr/>
      <dgm:t>
        <a:bodyPr/>
        <a:lstStyle/>
        <a:p>
          <a:endParaRPr lang="ru-RU"/>
        </a:p>
      </dgm:t>
    </dgm:pt>
    <dgm:pt modelId="{BB2DC8B7-ED4C-40AB-8F8F-7DE6AE28798F}" type="pres">
      <dgm:prSet presAssocID="{F83D24CF-CBFE-41EA-9CBA-738B3D3F7BF4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8CBE55C-7E44-4C10-9EC8-29E43665DCDF}" type="pres">
      <dgm:prSet presAssocID="{F4F87437-CEC1-481A-9ECD-CAB1D0003356}" presName="linNode" presStyleCnt="0"/>
      <dgm:spPr/>
    </dgm:pt>
    <dgm:pt modelId="{95C44610-A81E-4B68-A7EC-E1934EF0113B}" type="pres">
      <dgm:prSet presAssocID="{F4F87437-CEC1-481A-9ECD-CAB1D0003356}" presName="parentShp" presStyleLbl="node1" presStyleIdx="0" presStyleCnt="2" custScaleX="83375" custScaleY="60004" custLinFactNeighborX="-8329" custLinFactNeighborY="-25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2A4857-46B3-4CA2-BDD7-B7175567DB7B}" type="pres">
      <dgm:prSet presAssocID="{F4F87437-CEC1-481A-9ECD-CAB1D0003356}" presName="childShp" presStyleLbl="bgAccFollowNode1" presStyleIdx="0" presStyleCnt="2" custScaleX="111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44C1B3-67BC-4884-98B8-CB11C046E06A}" type="pres">
      <dgm:prSet presAssocID="{4D0652D9-CB2F-46C7-8AB5-DF77C44651F7}" presName="spacing" presStyleCnt="0"/>
      <dgm:spPr/>
    </dgm:pt>
    <dgm:pt modelId="{3D200F32-0FB5-4C10-9102-F8B74DE97564}" type="pres">
      <dgm:prSet presAssocID="{4392F9B2-4759-458C-B357-AE5CDD244C40}" presName="linNode" presStyleCnt="0"/>
      <dgm:spPr/>
    </dgm:pt>
    <dgm:pt modelId="{4A03A936-341B-44EC-B960-E1F2C6108F6A}" type="pres">
      <dgm:prSet presAssocID="{4392F9B2-4759-458C-B357-AE5CDD244C40}" presName="parentShp" presStyleLbl="node1" presStyleIdx="1" presStyleCnt="2" custScaleX="88350" custScaleY="55005" custLinFactNeighborX="-5539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AAF4AF-B94C-4E98-BCA2-FB049EF809C4}" type="pres">
      <dgm:prSet presAssocID="{4392F9B2-4759-458C-B357-AE5CDD244C40}" presName="childShp" presStyleLbl="bgAccFollowNode1" presStyleIdx="1" presStyleCnt="2" custScaleX="111104" custScaleY="1000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C6E848-F898-4466-A511-BB5AFAF721B0}" srcId="{4392F9B2-4759-458C-B357-AE5CDD244C40}" destId="{10C4F8A3-DA64-42A9-8D1C-CE6DAE26CAF0}" srcOrd="0" destOrd="0" parTransId="{A6DE9BE1-03C3-4B63-9ABB-5AD16C048F93}" sibTransId="{387B525D-35E6-4A9B-9D3B-E567D6079970}"/>
    <dgm:cxn modelId="{8DAFEBAB-8270-4C6E-8190-0E48FC1BC2B3}" srcId="{F83D24CF-CBFE-41EA-9CBA-738B3D3F7BF4}" destId="{F4F87437-CEC1-481A-9ECD-CAB1D0003356}" srcOrd="0" destOrd="0" parTransId="{11545D30-B678-4E03-814E-4DD19D6A1B0D}" sibTransId="{4D0652D9-CB2F-46C7-8AB5-DF77C44651F7}"/>
    <dgm:cxn modelId="{7AD0E201-05F2-46DD-9E48-0F112BB9C3EF}" type="presOf" srcId="{65EB8673-8CBB-4B0A-B4A4-D87588C68B09}" destId="{CC2A4857-46B3-4CA2-BDD7-B7175567DB7B}" srcOrd="0" destOrd="1" presId="urn:microsoft.com/office/officeart/2005/8/layout/vList6"/>
    <dgm:cxn modelId="{A3E5423B-0F50-48B6-9C94-179A6777B4E1}" srcId="{4392F9B2-4759-458C-B357-AE5CDD244C40}" destId="{80702F6D-31C7-4BD4-8198-15D130287314}" srcOrd="1" destOrd="0" parTransId="{AE2222F1-40C4-4C84-A92E-AF4AD8EC06FC}" sibTransId="{F5EC0388-8A4E-499A-B580-CF7B8F0FE2EA}"/>
    <dgm:cxn modelId="{C7EBFABA-B9C0-4B77-84B1-3D9E5309F385}" type="presOf" srcId="{F83D24CF-CBFE-41EA-9CBA-738B3D3F7BF4}" destId="{BB2DC8B7-ED4C-40AB-8F8F-7DE6AE28798F}" srcOrd="0" destOrd="0" presId="urn:microsoft.com/office/officeart/2005/8/layout/vList6"/>
    <dgm:cxn modelId="{BB24F35B-F39A-44A7-A1EA-E1A30B0B3BB2}" srcId="{F4F87437-CEC1-481A-9ECD-CAB1D0003356}" destId="{48E362CA-F63F-4630-B4B6-0C936D6B0FF2}" srcOrd="0" destOrd="0" parTransId="{A185DB92-4395-4D42-B1E3-E80E9B8A1C98}" sibTransId="{FDA3BE7A-9F7E-4DBF-A8C3-0DF2B79BC0EA}"/>
    <dgm:cxn modelId="{A6742E1D-42F6-47FF-AD47-47B3E150AA05}" srcId="{F83D24CF-CBFE-41EA-9CBA-738B3D3F7BF4}" destId="{4392F9B2-4759-458C-B357-AE5CDD244C40}" srcOrd="1" destOrd="0" parTransId="{C0458A8C-6B01-4F75-928C-661E9A3F4CBE}" sibTransId="{34736402-3668-48D3-B2BD-9691B9E76D1B}"/>
    <dgm:cxn modelId="{4668A788-EB9E-4250-AF93-2C7CB1327349}" srcId="{F4F87437-CEC1-481A-9ECD-CAB1D0003356}" destId="{65EB8673-8CBB-4B0A-B4A4-D87588C68B09}" srcOrd="1" destOrd="0" parTransId="{88C8C216-2C6B-40FF-95BB-4B3020745D14}" sibTransId="{7CD99405-DF65-450D-931E-03F2795AA446}"/>
    <dgm:cxn modelId="{384D66D9-DD29-4922-9DBF-F4591C4F6B32}" type="presOf" srcId="{4392F9B2-4759-458C-B357-AE5CDD244C40}" destId="{4A03A936-341B-44EC-B960-E1F2C6108F6A}" srcOrd="0" destOrd="0" presId="urn:microsoft.com/office/officeart/2005/8/layout/vList6"/>
    <dgm:cxn modelId="{A3400F90-9DD0-4B21-A98A-85669A54FB09}" type="presOf" srcId="{80702F6D-31C7-4BD4-8198-15D130287314}" destId="{ADAAF4AF-B94C-4E98-BCA2-FB049EF809C4}" srcOrd="0" destOrd="1" presId="urn:microsoft.com/office/officeart/2005/8/layout/vList6"/>
    <dgm:cxn modelId="{ADD17BC9-B5E7-4932-A3D3-036554017EE4}" type="presOf" srcId="{F4F87437-CEC1-481A-9ECD-CAB1D0003356}" destId="{95C44610-A81E-4B68-A7EC-E1934EF0113B}" srcOrd="0" destOrd="0" presId="urn:microsoft.com/office/officeart/2005/8/layout/vList6"/>
    <dgm:cxn modelId="{F7235477-7E8F-4733-A549-85023838FDA9}" type="presOf" srcId="{10C4F8A3-DA64-42A9-8D1C-CE6DAE26CAF0}" destId="{ADAAF4AF-B94C-4E98-BCA2-FB049EF809C4}" srcOrd="0" destOrd="0" presId="urn:microsoft.com/office/officeart/2005/8/layout/vList6"/>
    <dgm:cxn modelId="{0D9B13C2-AB18-4A0C-9F47-B884243B626B}" type="presOf" srcId="{48E362CA-F63F-4630-B4B6-0C936D6B0FF2}" destId="{CC2A4857-46B3-4CA2-BDD7-B7175567DB7B}" srcOrd="0" destOrd="0" presId="urn:microsoft.com/office/officeart/2005/8/layout/vList6"/>
    <dgm:cxn modelId="{A5E7D91F-2193-4B3C-97E1-4DA8425A1633}" type="presParOf" srcId="{BB2DC8B7-ED4C-40AB-8F8F-7DE6AE28798F}" destId="{18CBE55C-7E44-4C10-9EC8-29E43665DCDF}" srcOrd="0" destOrd="0" presId="urn:microsoft.com/office/officeart/2005/8/layout/vList6"/>
    <dgm:cxn modelId="{550D16C4-84A9-4FF2-BD44-B779416D3C19}" type="presParOf" srcId="{18CBE55C-7E44-4C10-9EC8-29E43665DCDF}" destId="{95C44610-A81E-4B68-A7EC-E1934EF0113B}" srcOrd="0" destOrd="0" presId="urn:microsoft.com/office/officeart/2005/8/layout/vList6"/>
    <dgm:cxn modelId="{6507C753-8FCA-4549-8FC0-87A2756DEAB0}" type="presParOf" srcId="{18CBE55C-7E44-4C10-9EC8-29E43665DCDF}" destId="{CC2A4857-46B3-4CA2-BDD7-B7175567DB7B}" srcOrd="1" destOrd="0" presId="urn:microsoft.com/office/officeart/2005/8/layout/vList6"/>
    <dgm:cxn modelId="{BD726BF1-C81C-44F7-8421-6FC35FFF3EE1}" type="presParOf" srcId="{BB2DC8B7-ED4C-40AB-8F8F-7DE6AE28798F}" destId="{3444C1B3-67BC-4884-98B8-CB11C046E06A}" srcOrd="1" destOrd="0" presId="urn:microsoft.com/office/officeart/2005/8/layout/vList6"/>
    <dgm:cxn modelId="{B30D6C15-8CA0-4616-988B-DFEA74B1EE73}" type="presParOf" srcId="{BB2DC8B7-ED4C-40AB-8F8F-7DE6AE28798F}" destId="{3D200F32-0FB5-4C10-9102-F8B74DE97564}" srcOrd="2" destOrd="0" presId="urn:microsoft.com/office/officeart/2005/8/layout/vList6"/>
    <dgm:cxn modelId="{70DFAE80-E6D8-44B1-B058-96457FA15AEB}" type="presParOf" srcId="{3D200F32-0FB5-4C10-9102-F8B74DE97564}" destId="{4A03A936-341B-44EC-B960-E1F2C6108F6A}" srcOrd="0" destOrd="0" presId="urn:microsoft.com/office/officeart/2005/8/layout/vList6"/>
    <dgm:cxn modelId="{8B32A961-32F0-4FD7-B337-58F101781E82}" type="presParOf" srcId="{3D200F32-0FB5-4C10-9102-F8B74DE97564}" destId="{ADAAF4AF-B94C-4E98-BCA2-FB049EF809C4}" srcOrd="1" destOrd="0" presId="urn:microsoft.com/office/officeart/2005/8/layout/vList6"/>
  </dgm:cxnLst>
  <dgm:bg/>
  <dgm:whole/>
  <dgm:extLst>
    <a:ext uri="http://schemas.microsoft.com/office/drawing/2008/diagram"/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43D6731-6BE6-4B33-99BD-B08E92F4FA08}" type="doc">
      <dgm:prSet loTypeId="urn:microsoft.com/office/officeart/2005/8/layout/cycle7" loCatId="cycle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F0323DD-5973-4A5B-9ECB-BB8E5C47BC1C}">
      <dgm:prSet phldrT="[Текст]" custT="1"/>
      <dgm:spPr/>
      <dgm:t>
        <a:bodyPr/>
        <a:lstStyle/>
        <a:p>
          <a:r>
            <a: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монолог-описание </a:t>
          </a:r>
          <a:endParaRPr lang="ru-RU" sz="32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17664D-650A-493A-AF93-6920467CAACA}" type="parTrans" cxnId="{102F2E78-A1C8-44B0-9AF3-541C00217775}">
      <dgm:prSet/>
      <dgm:spPr/>
      <dgm:t>
        <a:bodyPr/>
        <a:lstStyle/>
        <a:p>
          <a:endParaRPr lang="ru-RU"/>
        </a:p>
      </dgm:t>
    </dgm:pt>
    <dgm:pt modelId="{928B73E9-CAF6-46CE-9A94-3F1F577DC15F}" type="sibTrans" cxnId="{102F2E78-A1C8-44B0-9AF3-541C00217775}">
      <dgm:prSet/>
      <dgm:spPr/>
      <dgm:t>
        <a:bodyPr/>
        <a:lstStyle/>
        <a:p>
          <a:endParaRPr lang="ru-RU"/>
        </a:p>
      </dgm:t>
    </dgm:pt>
    <dgm:pt modelId="{96D02337-D882-4B36-B084-96FC72344106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монолог-повествование</a:t>
          </a:r>
          <a:endParaRPr lang="ru-RU" sz="2800" b="1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921BCC-19B9-45B8-930F-3267D2B7549F}" type="parTrans" cxnId="{181C8DB3-B028-4FBF-970B-17D91AF48BFB}">
      <dgm:prSet/>
      <dgm:spPr/>
      <dgm:t>
        <a:bodyPr/>
        <a:lstStyle/>
        <a:p>
          <a:endParaRPr lang="ru-RU"/>
        </a:p>
      </dgm:t>
    </dgm:pt>
    <dgm:pt modelId="{E44A17BA-0989-45B6-9F43-E5201F02EE56}" type="sibTrans" cxnId="{181C8DB3-B028-4FBF-970B-17D91AF48BFB}">
      <dgm:prSet/>
      <dgm:spPr/>
      <dgm:t>
        <a:bodyPr/>
        <a:lstStyle/>
        <a:p>
          <a:endParaRPr lang="ru-RU"/>
        </a:p>
      </dgm:t>
    </dgm:pt>
    <dgm:pt modelId="{18A0B5AC-2152-47FF-8769-586F844F7C74}" type="pres">
      <dgm:prSet presAssocID="{543D6731-6BE6-4B33-99BD-B08E92F4FA0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80686A-CFE6-4810-BBCA-052B3156477C}" type="pres">
      <dgm:prSet presAssocID="{CF0323DD-5973-4A5B-9ECB-BB8E5C47BC1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2719D1-8AD8-472B-B745-0B544CF7B714}" type="pres">
      <dgm:prSet presAssocID="{928B73E9-CAF6-46CE-9A94-3F1F577DC15F}" presName="sibTrans" presStyleLbl="sibTrans2D1" presStyleIdx="0" presStyleCnt="2"/>
      <dgm:spPr/>
      <dgm:t>
        <a:bodyPr/>
        <a:lstStyle/>
        <a:p>
          <a:endParaRPr lang="ru-RU"/>
        </a:p>
      </dgm:t>
    </dgm:pt>
    <dgm:pt modelId="{EF939975-50AC-4B5C-9A47-26764088CB33}" type="pres">
      <dgm:prSet presAssocID="{928B73E9-CAF6-46CE-9A94-3F1F577DC15F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6B81142C-F450-4753-AA18-EFFECBA4B08B}" type="pres">
      <dgm:prSet presAssocID="{96D02337-D882-4B36-B084-96FC7234410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54E91A-D9E2-4757-B599-999C4BBD9FCB}" type="pres">
      <dgm:prSet presAssocID="{E44A17BA-0989-45B6-9F43-E5201F02EE56}" presName="sibTrans" presStyleLbl="sibTrans2D1" presStyleIdx="1" presStyleCnt="2"/>
      <dgm:spPr/>
      <dgm:t>
        <a:bodyPr/>
        <a:lstStyle/>
        <a:p>
          <a:endParaRPr lang="ru-RU"/>
        </a:p>
      </dgm:t>
    </dgm:pt>
    <dgm:pt modelId="{0775B57A-2C86-4248-BE9E-2C64251990F2}" type="pres">
      <dgm:prSet presAssocID="{E44A17BA-0989-45B6-9F43-E5201F02EE56}" presName="connectorText" presStyleLbl="sibTrans2D1" presStyleIdx="1" presStyleCnt="2"/>
      <dgm:spPr/>
      <dgm:t>
        <a:bodyPr/>
        <a:lstStyle/>
        <a:p>
          <a:endParaRPr lang="ru-RU"/>
        </a:p>
      </dgm:t>
    </dgm:pt>
  </dgm:ptLst>
  <dgm:cxnLst>
    <dgm:cxn modelId="{0B1F915D-4BC9-4093-AD41-4C2892230D99}" type="presOf" srcId="{E44A17BA-0989-45B6-9F43-E5201F02EE56}" destId="{0775B57A-2C86-4248-BE9E-2C64251990F2}" srcOrd="1" destOrd="0" presId="urn:microsoft.com/office/officeart/2005/8/layout/cycle7"/>
    <dgm:cxn modelId="{181C8DB3-B028-4FBF-970B-17D91AF48BFB}" srcId="{543D6731-6BE6-4B33-99BD-B08E92F4FA08}" destId="{96D02337-D882-4B36-B084-96FC72344106}" srcOrd="1" destOrd="0" parTransId="{92921BCC-19B9-45B8-930F-3267D2B7549F}" sibTransId="{E44A17BA-0989-45B6-9F43-E5201F02EE56}"/>
    <dgm:cxn modelId="{51F7EABA-CB09-4D97-B4FE-06EFDE91805B}" type="presOf" srcId="{E44A17BA-0989-45B6-9F43-E5201F02EE56}" destId="{3B54E91A-D9E2-4757-B599-999C4BBD9FCB}" srcOrd="0" destOrd="0" presId="urn:microsoft.com/office/officeart/2005/8/layout/cycle7"/>
    <dgm:cxn modelId="{102F2E78-A1C8-44B0-9AF3-541C00217775}" srcId="{543D6731-6BE6-4B33-99BD-B08E92F4FA08}" destId="{CF0323DD-5973-4A5B-9ECB-BB8E5C47BC1C}" srcOrd="0" destOrd="0" parTransId="{9C17664D-650A-493A-AF93-6920467CAACA}" sibTransId="{928B73E9-CAF6-46CE-9A94-3F1F577DC15F}"/>
    <dgm:cxn modelId="{9E25D91D-8192-43F3-B418-70FED246F29F}" type="presOf" srcId="{CF0323DD-5973-4A5B-9ECB-BB8E5C47BC1C}" destId="{D680686A-CFE6-4810-BBCA-052B3156477C}" srcOrd="0" destOrd="0" presId="urn:microsoft.com/office/officeart/2005/8/layout/cycle7"/>
    <dgm:cxn modelId="{353C5AA7-DBD6-42AE-8F0B-50C9226A3001}" type="presOf" srcId="{928B73E9-CAF6-46CE-9A94-3F1F577DC15F}" destId="{EF939975-50AC-4B5C-9A47-26764088CB33}" srcOrd="1" destOrd="0" presId="urn:microsoft.com/office/officeart/2005/8/layout/cycle7"/>
    <dgm:cxn modelId="{8973F7DE-4A34-4563-ACDB-38D6CF6E5BD3}" type="presOf" srcId="{543D6731-6BE6-4B33-99BD-B08E92F4FA08}" destId="{18A0B5AC-2152-47FF-8769-586F844F7C74}" srcOrd="0" destOrd="0" presId="urn:microsoft.com/office/officeart/2005/8/layout/cycle7"/>
    <dgm:cxn modelId="{BD3AAA5F-5A79-491F-B8F5-9F4E9CE54F8C}" type="presOf" srcId="{96D02337-D882-4B36-B084-96FC72344106}" destId="{6B81142C-F450-4753-AA18-EFFECBA4B08B}" srcOrd="0" destOrd="0" presId="urn:microsoft.com/office/officeart/2005/8/layout/cycle7"/>
    <dgm:cxn modelId="{CA02219B-A3F6-48CD-A9DE-9131554F8001}" type="presOf" srcId="{928B73E9-CAF6-46CE-9A94-3F1F577DC15F}" destId="{FA2719D1-8AD8-472B-B745-0B544CF7B714}" srcOrd="0" destOrd="0" presId="urn:microsoft.com/office/officeart/2005/8/layout/cycle7"/>
    <dgm:cxn modelId="{A3362FEA-6D5E-44D9-8CA8-36EB9AFD5C6E}" type="presParOf" srcId="{18A0B5AC-2152-47FF-8769-586F844F7C74}" destId="{D680686A-CFE6-4810-BBCA-052B3156477C}" srcOrd="0" destOrd="0" presId="urn:microsoft.com/office/officeart/2005/8/layout/cycle7"/>
    <dgm:cxn modelId="{691C7A4B-44B7-4DC5-BC16-0903857A4FF2}" type="presParOf" srcId="{18A0B5AC-2152-47FF-8769-586F844F7C74}" destId="{FA2719D1-8AD8-472B-B745-0B544CF7B714}" srcOrd="1" destOrd="0" presId="urn:microsoft.com/office/officeart/2005/8/layout/cycle7"/>
    <dgm:cxn modelId="{CD89F3BA-0CEB-46B8-98A0-86CF96B79BBA}" type="presParOf" srcId="{FA2719D1-8AD8-472B-B745-0B544CF7B714}" destId="{EF939975-50AC-4B5C-9A47-26764088CB33}" srcOrd="0" destOrd="0" presId="urn:microsoft.com/office/officeart/2005/8/layout/cycle7"/>
    <dgm:cxn modelId="{79E4092D-E11B-4FDB-BC16-076B0BC5B01A}" type="presParOf" srcId="{18A0B5AC-2152-47FF-8769-586F844F7C74}" destId="{6B81142C-F450-4753-AA18-EFFECBA4B08B}" srcOrd="2" destOrd="0" presId="urn:microsoft.com/office/officeart/2005/8/layout/cycle7"/>
    <dgm:cxn modelId="{E2E08B1B-C547-48C4-9574-00A1F30F8610}" type="presParOf" srcId="{18A0B5AC-2152-47FF-8769-586F844F7C74}" destId="{3B54E91A-D9E2-4757-B599-999C4BBD9FCB}" srcOrd="3" destOrd="0" presId="urn:microsoft.com/office/officeart/2005/8/layout/cycle7"/>
    <dgm:cxn modelId="{B67B0350-A64B-4C47-AB4D-C6E1253C9AC5}" type="presParOf" srcId="{3B54E91A-D9E2-4757-B599-999C4BBD9FCB}" destId="{0775B57A-2C86-4248-BE9E-2C64251990F2}" srcOrd="0" destOrd="0" presId="urn:microsoft.com/office/officeart/2005/8/layout/cycle7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Process10#1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Радиальный шестиугольник"/>
  <dgm:desc val="Служит для отображения последовательного процесса, связанного с центральной идеей или темой. Ограничен шестью фигурами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6401E67-669F-4E7E-A5CC-9B12E44E38DA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9224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9225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6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27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228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9229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0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1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2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3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9234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9235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6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37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238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9239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0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1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2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3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44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F4193D-6843-4673-8C04-57B521B1E7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814C1-55E0-4823-BBB8-6D424EE012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9F9F153-AE16-4C30-9F6F-A7C82FB14A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D56606-4C14-48C4-B140-F429669686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98D9E4-266B-4998-B781-2215950717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CFBC43-02D6-4C38-BBFA-E2FF8DCBF3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5BCBD-656F-4061-A53D-332161768D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EDC43-CE55-4EB1-84B3-531BC260A9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84AEE7-B053-4486-90DD-58E731B025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4684AB-7FD3-46C7-8953-05AF17722F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262DF-B9A2-4474-9310-107A7CA6CE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2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A3218A1-4A8C-4B00-8D52-F0670821558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200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01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820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8203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5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6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9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1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212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8213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21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1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1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217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220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221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22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23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24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25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26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27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28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8229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823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3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232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233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8234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235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8236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37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38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39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40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41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42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43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824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7" Type="http://schemas.openxmlformats.org/officeDocument/2006/relationships/image" Target="../media/image18.pn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Layout" Target="../diagrams/layout30.xml"/><Relationship Id="rId7" Type="http://schemas.openxmlformats.org/officeDocument/2006/relationships/image" Target="../media/image20.png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2057400"/>
            <a:ext cx="7391400" cy="2362200"/>
          </a:xfrm>
        </p:spPr>
        <p:txBody>
          <a:bodyPr/>
          <a:lstStyle/>
          <a:p>
            <a:r>
              <a:rPr lang="en-US" sz="4000"/>
              <a:t> </a:t>
            </a:r>
            <a:r>
              <a:rPr lang="ru-RU" sz="4800" b="1">
                <a:latin typeface="Georgia" pitchFamily="18" charset="0"/>
              </a:rPr>
              <a:t>Методика обучения дошкольников</a:t>
            </a:r>
            <a:br>
              <a:rPr lang="ru-RU" sz="4800" b="1">
                <a:latin typeface="Georgia" pitchFamily="18" charset="0"/>
              </a:rPr>
            </a:br>
            <a:r>
              <a:rPr lang="ru-RU" sz="4800" b="1">
                <a:latin typeface="Georgia" pitchFamily="18" charset="0"/>
              </a:rPr>
              <a:t>рассказыванию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4051300"/>
            <a:ext cx="7772400" cy="2501900"/>
          </a:xfrm>
        </p:spPr>
        <p:txBody>
          <a:bodyPr/>
          <a:lstStyle/>
          <a:p>
            <a:r>
              <a:rPr lang="ru-RU" sz="2400" b="1" i="1">
                <a:latin typeface="Georgia" pitchFamily="18" charset="0"/>
              </a:rPr>
              <a:t> </a:t>
            </a:r>
          </a:p>
          <a:p>
            <a:r>
              <a:rPr lang="ru-RU" sz="2400"/>
              <a:t>воспитатель </a:t>
            </a:r>
            <a:r>
              <a:rPr lang="ru-RU" sz="2400" b="1">
                <a:latin typeface="Georgia" pitchFamily="18" charset="0"/>
              </a:rPr>
              <a:t>МАСЛОВА  Елена Анатольевна</a:t>
            </a:r>
            <a:r>
              <a:rPr lang="ru-RU" sz="2400"/>
              <a:t> </a:t>
            </a:r>
          </a:p>
          <a:p>
            <a:r>
              <a:rPr lang="ru-RU" sz="2400" b="1" i="1">
                <a:latin typeface="Georgia" pitchFamily="18" charset="0"/>
              </a:rPr>
              <a:t>(высшая квалификационная категория)</a:t>
            </a:r>
            <a:r>
              <a:rPr lang="ru-RU" sz="2400"/>
              <a:t> </a:t>
            </a:r>
          </a:p>
          <a:p>
            <a:r>
              <a:rPr lang="ru-RU" sz="2400"/>
              <a:t>МДОУ МДС «Сказка» г. Жуков  </a:t>
            </a:r>
          </a:p>
          <a:p>
            <a:r>
              <a:rPr lang="ru-RU" sz="2400"/>
              <a:t> 2017</a:t>
            </a:r>
          </a:p>
          <a:p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0"/>
            <a:ext cx="8443913" cy="1143000"/>
          </a:xfrm>
        </p:spPr>
        <p:txBody>
          <a:bodyPr anchor="ctr">
            <a:no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Признаки монологического высказывания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</p:nvPr>
        </p:nvGraphicFramePr>
        <p:xfrm>
          <a:off x="536774" y="1462794"/>
          <a:ext cx="8070452" cy="5168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115888"/>
            <a:ext cx="7739062" cy="925512"/>
          </a:xfrm>
        </p:spPr>
        <p:txBody>
          <a:bodyPr anchor="ctr">
            <a:no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Для достижения связности речи необходим ряд умений: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468313" y="1196975"/>
          <a:ext cx="8207375" cy="5256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650" y="4763"/>
            <a:ext cx="7307263" cy="160337"/>
          </a:xfrm>
        </p:spPr>
        <p:txBody>
          <a:bodyPr anchor="ctr"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272100" y="119916"/>
          <a:ext cx="8630615" cy="6573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534400" cy="1600200"/>
          </a:xfrm>
        </p:spPr>
        <p:txBody>
          <a:bodyPr/>
          <a:lstStyle/>
          <a:p>
            <a:r>
              <a:rPr lang="ru-RU" sz="3200" b="1" i="1">
                <a:latin typeface="Georgia" pitchFamily="18" charset="0"/>
              </a:rPr>
              <a:t>В процессе  обучения дети овладевают умениями составлять рассказы различных видов.</a:t>
            </a:r>
          </a:p>
        </p:txBody>
      </p:sp>
      <p:graphicFrame>
        <p:nvGraphicFramePr>
          <p:cNvPr id="41991" name="Organization Chart 7"/>
          <p:cNvGraphicFramePr>
            <a:graphicFrameLocks/>
          </p:cNvGraphicFramePr>
          <p:nvPr>
            <p:ph type="dgm" idx="1"/>
          </p:nvPr>
        </p:nvGraphicFramePr>
        <p:xfrm>
          <a:off x="533400" y="1905000"/>
          <a:ext cx="7848600" cy="4114800"/>
        </p:xfrm>
        <a:graphic>
          <a:graphicData uri="http://schemas.openxmlformats.org/drawingml/2006/compatibility">
            <com:legacyDrawing xmlns:com="http://schemas.openxmlformats.org/drawingml/2006/compatibility" spid="_x0000_s41991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763"/>
            <a:ext cx="9144000" cy="1366837"/>
          </a:xfrm>
        </p:spPr>
        <p:txBody>
          <a:bodyPr anchor="ctr">
            <a:noAutofit/>
          </a:bodyPr>
          <a:lstStyle/>
          <a:p>
            <a:r>
              <a:rPr lang="ru-RU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Приемы обучения рассказыванию: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</p:nvPr>
        </p:nvGraphicFramePr>
        <p:xfrm>
          <a:off x="266700" y="1298252"/>
          <a:ext cx="8497888" cy="5368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382000" cy="762000"/>
          </a:xfrm>
        </p:spPr>
        <p:txBody>
          <a:bodyPr anchor="ctr">
            <a:noAutofit/>
          </a:bodyPr>
          <a:lstStyle/>
          <a:p>
            <a:r>
              <a:rPr lang="ru-RU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Виды занятий по игрушкам:</a:t>
            </a:r>
            <a:endParaRPr lang="ru-RU" b="1">
              <a:solidFill>
                <a:srgbClr val="852F7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4294967295"/>
          </p:nvPr>
        </p:nvGraphicFramePr>
        <p:xfrm>
          <a:off x="250825" y="692150"/>
          <a:ext cx="8642350" cy="6049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8458200" cy="825500"/>
          </a:xfrm>
        </p:spPr>
        <p:txBody>
          <a:bodyPr anchor="ctr">
            <a:noAutofit/>
          </a:bodyPr>
          <a:lstStyle/>
          <a:p>
            <a:r>
              <a:rPr lang="ru-RU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Рассказывание по игрушкам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4294967295"/>
          </p:nvPr>
        </p:nvGraphicFramePr>
        <p:xfrm>
          <a:off x="179388" y="1268413"/>
          <a:ext cx="3600450" cy="4592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277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430588" y="1125538"/>
            <a:ext cx="5410200" cy="5616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5800" y="152400"/>
            <a:ext cx="7305675" cy="762000"/>
          </a:xfrm>
        </p:spPr>
        <p:txBody>
          <a:bodyPr anchor="ctr">
            <a:no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Рассказывание по картине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247386" y="1374572"/>
          <a:ext cx="8663317" cy="5323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066800"/>
          </a:xfrm>
        </p:spPr>
        <p:txBody>
          <a:bodyPr anchor="ctr">
            <a:noAutofit/>
          </a:bodyPr>
          <a:lstStyle/>
          <a:p>
            <a:r>
              <a:rPr lang="ru-RU" sz="28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Этапы обучении детей рассказыванию</a:t>
            </a:r>
            <a:br>
              <a:rPr lang="ru-RU" sz="28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 картине.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323850" y="981075"/>
          <a:ext cx="8280400" cy="5616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9144000" cy="838200"/>
          </a:xfrm>
        </p:spPr>
        <p:txBody>
          <a:bodyPr anchor="ctr">
            <a:noAutofit/>
          </a:bodyPr>
          <a:lstStyle/>
          <a:p>
            <a:r>
              <a:rPr lang="ru-RU" sz="3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Рассказывание по картине</a:t>
            </a:r>
            <a:br>
              <a:rPr lang="ru-RU" sz="3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(младший возраст)</a:t>
            </a:r>
            <a:r>
              <a:rPr lang="ru-RU" sz="3600" b="1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3795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1368425"/>
            <a:ext cx="3690938" cy="2740025"/>
          </a:xfrm>
        </p:spPr>
      </p:pic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370013"/>
            <a:ext cx="3886200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228600" y="4362450"/>
            <a:ext cx="3810000" cy="2400300"/>
          </a:xfrm>
        </p:spPr>
      </p:pic>
      <p:pic>
        <p:nvPicPr>
          <p:cNvPr id="3379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4267200"/>
            <a:ext cx="2057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27800" y="4191000"/>
            <a:ext cx="21621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7924800" cy="1676400"/>
          </a:xfrm>
        </p:spPr>
        <p:txBody>
          <a:bodyPr/>
          <a:lstStyle/>
          <a:p>
            <a:r>
              <a:rPr lang="ru-RU" sz="3200" b="1">
                <a:latin typeface="Georgia" pitchFamily="18" charset="0"/>
              </a:rPr>
              <a:t>Учить ребенка рассказывать- </a:t>
            </a:r>
            <a:br>
              <a:rPr lang="ru-RU" sz="3200" b="1">
                <a:latin typeface="Georgia" pitchFamily="18" charset="0"/>
              </a:rPr>
            </a:br>
            <a:r>
              <a:rPr lang="ru-RU" sz="3200" b="1">
                <a:latin typeface="Georgia" pitchFamily="18" charset="0"/>
              </a:rPr>
              <a:t>это значит формировать его связную речь.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362200"/>
            <a:ext cx="8153400" cy="3886200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i="1">
                <a:latin typeface="Georgia" pitchFamily="18" charset="0"/>
              </a:rPr>
              <a:t>   </a:t>
            </a:r>
            <a:r>
              <a:rPr lang="ru-RU" sz="2800" b="1">
                <a:latin typeface="Georgia" pitchFamily="18" charset="0"/>
              </a:rPr>
              <a:t>Иными словами,</a:t>
            </a:r>
          </a:p>
          <a:p>
            <a:pPr>
              <a:buFontTx/>
              <a:buNone/>
            </a:pPr>
            <a:r>
              <a:rPr lang="ru-RU" sz="3600" b="1" i="1">
                <a:latin typeface="Georgia" pitchFamily="18" charset="0"/>
              </a:rPr>
              <a:t>  воспитатель</a:t>
            </a:r>
            <a:r>
              <a:rPr lang="ru-RU"/>
              <a:t> </a:t>
            </a:r>
            <a:r>
              <a:rPr lang="ru-RU" sz="3600" b="1" i="1">
                <a:latin typeface="Georgia" pitchFamily="18" charset="0"/>
              </a:rPr>
              <a:t>совершенствует все стороны речи ребенка: </a:t>
            </a:r>
          </a:p>
          <a:p>
            <a:pPr>
              <a:buFontTx/>
              <a:buNone/>
            </a:pPr>
            <a:r>
              <a:rPr lang="ru-RU"/>
              <a:t>                   - лексическую,</a:t>
            </a:r>
          </a:p>
          <a:p>
            <a:pPr>
              <a:buFontTx/>
              <a:buNone/>
            </a:pPr>
            <a:r>
              <a:rPr lang="ru-RU"/>
              <a:t>                   - грамматическую,</a:t>
            </a:r>
          </a:p>
          <a:p>
            <a:pPr>
              <a:buFontTx/>
              <a:buNone/>
            </a:pPr>
            <a:r>
              <a:rPr lang="ru-RU"/>
              <a:t>                   - фонетическую.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5888"/>
            <a:ext cx="9144000" cy="1027112"/>
          </a:xfrm>
        </p:spPr>
        <p:txBody>
          <a:bodyPr anchor="ctr">
            <a:noAutofit/>
          </a:bodyPr>
          <a:lstStyle/>
          <a:p>
            <a:r>
              <a:rPr lang="ru-RU" sz="3200" b="1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rPr>
              <a:t>Рассказывание по картине</a:t>
            </a:r>
            <a:r>
              <a:rPr lang="ru-RU" sz="3200" b="1">
                <a:solidFill>
                  <a:schemeClr val="tx2"/>
                </a:solidFill>
                <a:latin typeface="Georgia" pitchFamily="18" charset="0"/>
              </a:rPr>
              <a:t/>
            </a:r>
            <a:br>
              <a:rPr lang="ru-RU" sz="3200" b="1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3200" b="1" i="1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rPr>
              <a:t>(средний возраст)</a:t>
            </a:r>
            <a:r>
              <a:rPr lang="ru-RU" sz="3600" b="1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04800" y="1336675"/>
            <a:ext cx="3906838" cy="2476500"/>
          </a:xfrm>
        </p:spPr>
      </p:pic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625" y="4022725"/>
            <a:ext cx="3940175" cy="270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1204913"/>
            <a:ext cx="4343400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3400" y="3905250"/>
            <a:ext cx="4572000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9144000" cy="1174750"/>
          </a:xfrm>
        </p:spPr>
        <p:txBody>
          <a:bodyPr anchor="ctr">
            <a:no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Рассказывание по картине</a:t>
            </a:r>
            <a:br>
              <a:rPr lang="ru-RU" sz="3200" b="1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(старший возраст)</a:t>
            </a:r>
            <a:r>
              <a:rPr lang="ru-RU" sz="36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537785" y="1453499"/>
          <a:ext cx="8220829" cy="5170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7950" y="44450"/>
            <a:ext cx="8567738" cy="736600"/>
          </a:xfrm>
        </p:spPr>
        <p:txBody>
          <a:bodyPr anchor="ctr">
            <a:noAutofit/>
          </a:bodyPr>
          <a:lstStyle/>
          <a:p>
            <a:r>
              <a:rPr lang="ru-RU" sz="3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Рассказывание по картине</a:t>
            </a:r>
            <a:br>
              <a:rPr lang="ru-RU" sz="3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(старший возраст)</a:t>
            </a:r>
            <a:r>
              <a:rPr lang="ru-RU" sz="3600" b="1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81000" y="1308100"/>
            <a:ext cx="3868738" cy="2459038"/>
          </a:xfrm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123950"/>
            <a:ext cx="37338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4067175"/>
            <a:ext cx="40640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84700" y="3884613"/>
            <a:ext cx="42957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650" y="115888"/>
            <a:ext cx="7234238" cy="738187"/>
          </a:xfrm>
        </p:spPr>
        <p:txBody>
          <a:bodyPr anchor="ctr"/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Описание природы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250825" y="836613"/>
          <a:ext cx="8424863" cy="5761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381000"/>
            <a:ext cx="8748712" cy="838200"/>
          </a:xfrm>
        </p:spPr>
        <p:txBody>
          <a:bodyPr anchor="ctr">
            <a:no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Обучение рассказыванию по готовым сюжетам</a:t>
            </a:r>
            <a:r>
              <a:rPr lang="ru-RU" b="1" i="1">
                <a:solidFill>
                  <a:srgbClr val="8A2E4E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311150" y="1765462"/>
          <a:ext cx="8280400" cy="4796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8600" y="152400"/>
            <a:ext cx="8610600" cy="1143000"/>
          </a:xfrm>
        </p:spPr>
        <p:txBody>
          <a:bodyPr anchor="ctr"/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Придумывание рассказа на самостоятельно выбранную тему</a:t>
            </a:r>
            <a:r>
              <a:rPr lang="ru-RU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311150" y="1531701"/>
          <a:ext cx="8424863" cy="5169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8600" y="228600"/>
            <a:ext cx="8337550" cy="762000"/>
          </a:xfrm>
        </p:spPr>
        <p:txBody>
          <a:bodyPr anchor="ctr">
            <a:no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Пересказ литературных произведений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325349" y="1455029"/>
          <a:ext cx="8495168" cy="5246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3400" y="152400"/>
            <a:ext cx="7745413" cy="838200"/>
          </a:xfrm>
        </p:spPr>
        <p:txBody>
          <a:bodyPr anchor="ctr"/>
          <a:lstStyle/>
          <a:p>
            <a:r>
              <a:rPr lang="ru-RU" sz="4000" b="1">
                <a:latin typeface="Georgia" pitchFamily="18" charset="0"/>
              </a:rPr>
              <a:t>ПЕРЕСКАЗ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237215" y="1002199"/>
          <a:ext cx="8673017" cy="5590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152400"/>
            <a:ext cx="8001000" cy="1143000"/>
          </a:xfrm>
        </p:spPr>
        <p:txBody>
          <a:bodyPr anchor="ctr">
            <a:no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Методические приемы обучения пересказыванию:</a:t>
            </a:r>
            <a:r>
              <a:rPr lang="ru-RU" b="1">
                <a:solidFill>
                  <a:srgbClr val="852F7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314594" y="1453634"/>
          <a:ext cx="8292562" cy="5160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1000" y="228600"/>
            <a:ext cx="7572375" cy="709613"/>
          </a:xfrm>
        </p:spPr>
        <p:txBody>
          <a:bodyPr anchor="ctr">
            <a:noAutofit/>
          </a:bodyPr>
          <a:lstStyle/>
          <a:p>
            <a:r>
              <a:rPr lang="ru-RU" sz="4800" b="1">
                <a:latin typeface="Times New Roman" pitchFamily="18" charset="0"/>
                <a:cs typeface="Times New Roman" pitchFamily="18" charset="0"/>
              </a:rPr>
              <a:t>Требования к пересказам</a:t>
            </a:r>
            <a:r>
              <a:rPr lang="ru-RU" sz="4800" b="1">
                <a:solidFill>
                  <a:srgbClr val="8A2E4E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323850" y="1225391"/>
          <a:ext cx="8568630" cy="5475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153400" cy="4419600"/>
          </a:xfrm>
        </p:spPr>
        <p:txBody>
          <a:bodyPr/>
          <a:lstStyle/>
          <a:p>
            <a:r>
              <a:rPr lang="ru-RU" sz="4000" b="1">
                <a:latin typeface="Georgia" pitchFamily="18" charset="0"/>
              </a:rPr>
              <a:t>Важно,</a:t>
            </a:r>
            <a:br>
              <a:rPr lang="ru-RU" sz="4000" b="1">
                <a:latin typeface="Georgia" pitchFamily="18" charset="0"/>
              </a:rPr>
            </a:br>
            <a:r>
              <a:rPr lang="ru-RU" sz="4000" b="1">
                <a:latin typeface="Georgia" pitchFamily="18" charset="0"/>
              </a:rPr>
              <a:t>чтобы дети говорили о хорошо знакомых предметах, фактах, событиях.</a:t>
            </a:r>
            <a:br>
              <a:rPr lang="ru-RU" sz="4000" b="1">
                <a:latin typeface="Georgia" pitchFamily="18" charset="0"/>
              </a:rPr>
            </a:br>
            <a:r>
              <a:rPr lang="ru-RU" sz="4000" b="1">
                <a:latin typeface="Georgia" pitchFamily="18" charset="0"/>
              </a:rPr>
              <a:t>Тогда их речь становится более связной и свободной.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38200" y="-233363"/>
            <a:ext cx="7307263" cy="233363"/>
          </a:xfrm>
        </p:spPr>
        <p:txBody>
          <a:bodyPr anchor="ctr"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690313" y="614363"/>
          <a:ext cx="7915774" cy="5976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650" y="115888"/>
            <a:ext cx="7378700" cy="665162"/>
          </a:xfrm>
        </p:spPr>
        <p:txBody>
          <a:bodyPr anchor="ctr">
            <a:noAutofit/>
          </a:bodyPr>
          <a:lstStyle/>
          <a:p>
            <a:r>
              <a:rPr lang="ru-RU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Рассказывание из опыта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353810" y="1222085"/>
          <a:ext cx="8344270" cy="5300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81000" y="228600"/>
            <a:ext cx="8382000" cy="990600"/>
          </a:xfrm>
        </p:spPr>
        <p:txBody>
          <a:bodyPr anchor="ctr">
            <a:no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Рассказы из опыта можно разделить на два вида:</a:t>
            </a:r>
            <a:r>
              <a:rPr lang="ru-RU" b="1" i="1">
                <a:solidFill>
                  <a:srgbClr val="8A2E4E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428625" y="1469416"/>
          <a:ext cx="8353426" cy="5164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0825" y="188913"/>
            <a:ext cx="8027988" cy="736600"/>
          </a:xfrm>
        </p:spPr>
        <p:txBody>
          <a:bodyPr anchor="ctr"/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Вид рассказывания определяет прием обучения:</a:t>
            </a:r>
            <a:r>
              <a:rPr lang="ru-RU" b="1" i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248172" y="1462795"/>
          <a:ext cx="8655811" cy="5168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650" y="31750"/>
            <a:ext cx="7307263" cy="736600"/>
          </a:xfrm>
        </p:spPr>
        <p:txBody>
          <a:bodyPr anchor="ctr">
            <a:no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Творческое рассказывание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250825" y="765175"/>
          <a:ext cx="8569325" cy="5903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883650" cy="1128713"/>
          </a:xfrm>
        </p:spPr>
        <p:txBody>
          <a:bodyPr anchor="ctr">
            <a:no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Этапы формирования детского художественного творчества</a:t>
            </a:r>
            <a:r>
              <a:rPr lang="ru-RU" b="1">
                <a:solidFill>
                  <a:srgbClr val="852F7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241539" y="1380842"/>
          <a:ext cx="8730652" cy="530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650" y="115888"/>
            <a:ext cx="7307263" cy="593725"/>
          </a:xfrm>
        </p:spPr>
        <p:txBody>
          <a:bodyPr anchor="ctr">
            <a:noAutofit/>
          </a:bodyPr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Виды творческих рассказов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545304" y="920750"/>
          <a:ext cx="7896529" cy="5616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55650" y="115888"/>
            <a:ext cx="7234238" cy="738187"/>
          </a:xfrm>
        </p:spPr>
        <p:txBody>
          <a:bodyPr anchor="ctr"/>
          <a:lstStyle/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Описание природы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250825" y="836613"/>
          <a:ext cx="8424863" cy="5761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8600" y="228600"/>
            <a:ext cx="8610600" cy="914400"/>
          </a:xfrm>
        </p:spPr>
        <p:txBody>
          <a:bodyPr anchor="ctr">
            <a:no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Приемы обучения творческому рассказыванию</a:t>
            </a:r>
            <a:r>
              <a:rPr lang="ru-RU" b="1" i="1">
                <a:solidFill>
                  <a:srgbClr val="5A2C6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233722" y="1455827"/>
          <a:ext cx="8673142" cy="5243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8600" y="228600"/>
            <a:ext cx="7904163" cy="838200"/>
          </a:xfrm>
        </p:spPr>
        <p:txBody>
          <a:bodyPr anchor="ctr">
            <a:no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Обучение высказываниям типа рассуждений</a:t>
            </a:r>
            <a:r>
              <a:rPr lang="ru-RU" b="1">
                <a:solidFill>
                  <a:srgbClr val="8A2E4E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4294967295"/>
          </p:nvPr>
        </p:nvGraphicFramePr>
        <p:xfrm>
          <a:off x="4508" y="1309073"/>
          <a:ext cx="5247868" cy="5542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523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6019800" y="762000"/>
            <a:ext cx="2895600" cy="3124200"/>
          </a:xfrm>
        </p:spPr>
      </p:pic>
      <p:pic>
        <p:nvPicPr>
          <p:cNvPr id="9523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14800" y="3968750"/>
            <a:ext cx="4495800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>
            <a:noAutofit/>
          </a:bodyPr>
          <a:lstStyle/>
          <a:p>
            <a:r>
              <a:rPr lang="ru-RU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Связная речь – это: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 anchor="ctr">
            <a:normAutofit/>
          </a:bodyPr>
          <a:lstStyle/>
          <a:p>
            <a:r>
              <a:rPr lang="ru-RU" sz="3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смысловое </a:t>
            </a:r>
            <a:r>
              <a:rPr lang="ru-RU" sz="3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развернутое высказывание, обеспечивающее общение и взаимопонимание;</a:t>
            </a:r>
          </a:p>
          <a:p>
            <a:r>
              <a:rPr lang="ru-RU" sz="3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процесс, деятельность говорящего;</a:t>
            </a:r>
          </a:p>
          <a:p>
            <a:r>
              <a:rPr lang="ru-RU" sz="3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продукт, результат деятельности, текст, высказывание. </a:t>
            </a:r>
          </a:p>
          <a:p>
            <a:endParaRPr lang="ru-RU" sz="3600" b="1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5800" y="152400"/>
            <a:ext cx="7446963" cy="990600"/>
          </a:xfrm>
        </p:spPr>
        <p:txBody>
          <a:bodyPr anchor="ctr">
            <a:no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Обучение высказываниям типа рассуждений</a:t>
            </a:r>
            <a:r>
              <a:rPr lang="ru-RU" b="1">
                <a:solidFill>
                  <a:srgbClr val="852F7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4294967295"/>
          </p:nvPr>
        </p:nvGraphicFramePr>
        <p:xfrm>
          <a:off x="300301" y="1531241"/>
          <a:ext cx="2896240" cy="5320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8308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6"/>
          <a:srcRect/>
          <a:stretch>
            <a:fillRect/>
          </a:stretch>
        </p:blipFill>
        <p:spPr>
          <a:xfrm>
            <a:off x="6300788" y="4191000"/>
            <a:ext cx="2843212" cy="2133600"/>
          </a:xfrm>
        </p:spPr>
      </p:pic>
      <p:pic>
        <p:nvPicPr>
          <p:cNvPr id="98309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38600" y="1447800"/>
            <a:ext cx="4800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10" name="Picture 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429000" y="4191000"/>
            <a:ext cx="2819400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305800" cy="1295400"/>
          </a:xfrm>
        </p:spPr>
        <p:txBody>
          <a:bodyPr/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Обучение высказываниям типа рассуждений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828800"/>
            <a:ext cx="7543800" cy="4648200"/>
          </a:xfrm>
        </p:spPr>
        <p:txBody>
          <a:bodyPr/>
          <a:lstStyle/>
          <a:p>
            <a:r>
              <a:rPr lang="ru-RU" sz="2400">
                <a:latin typeface="Georgia" pitchFamily="18" charset="0"/>
              </a:rPr>
              <a:t>Беседы по содержанию произведений художественной литературы с обсуждением положительных и отрицательных поступков героев.</a:t>
            </a:r>
          </a:p>
          <a:p>
            <a:r>
              <a:rPr lang="ru-RU" sz="2400">
                <a:latin typeface="Georgia" pitchFamily="18" charset="0"/>
              </a:rPr>
              <a:t>Речевые логические задачи.</a:t>
            </a:r>
          </a:p>
          <a:p>
            <a:r>
              <a:rPr lang="ru-RU" sz="2400">
                <a:latin typeface="Georgia" pitchFamily="18" charset="0"/>
              </a:rPr>
              <a:t>Объяснение пословиц, загадывание и отгадывание загадок без опоры на наглядный материал.</a:t>
            </a:r>
          </a:p>
          <a:p>
            <a:r>
              <a:rPr lang="ru-RU" sz="2400">
                <a:latin typeface="Georgia" pitchFamily="18" charset="0"/>
              </a:rPr>
              <a:t>Рассуждения на предложенную тему («Куда улетают перелетные птицы?», «Кого можно назвать  хорошим другом?»)</a:t>
            </a:r>
          </a:p>
          <a:p>
            <a:endParaRPr lang="ru-RU" sz="240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09800"/>
            <a:ext cx="6870700" cy="1295400"/>
          </a:xfrm>
        </p:spPr>
        <p:txBody>
          <a:bodyPr/>
          <a:lstStyle/>
          <a:p>
            <a:r>
              <a:rPr lang="ru-RU"/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90600" y="0"/>
            <a:ext cx="7124700" cy="925513"/>
          </a:xfrm>
        </p:spPr>
        <p:txBody>
          <a:bodyPr anchor="ctr">
            <a:noAutofit/>
          </a:bodyPr>
          <a:lstStyle/>
          <a:p>
            <a:r>
              <a:rPr lang="ru-RU" sz="4800" b="1">
                <a:latin typeface="Times New Roman" pitchFamily="18" charset="0"/>
                <a:cs typeface="Times New Roman" pitchFamily="18" charset="0"/>
              </a:rPr>
              <a:t>Формы связной речи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</p:nvPr>
        </p:nvGraphicFramePr>
        <p:xfrm>
          <a:off x="395536" y="1052736"/>
          <a:ext cx="8064252" cy="5689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27088" y="4763"/>
            <a:ext cx="7162800" cy="376237"/>
          </a:xfrm>
        </p:spPr>
        <p:txBody>
          <a:bodyPr anchor="ctr"/>
          <a:lstStyle/>
          <a:p>
            <a:endParaRPr lang="ru-RU"/>
          </a:p>
        </p:txBody>
      </p:sp>
      <p:pic>
        <p:nvPicPr>
          <p:cNvPr id="84995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28600" y="165100"/>
            <a:ext cx="8763000" cy="6540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00113" y="676275"/>
            <a:ext cx="7234237" cy="160338"/>
          </a:xfrm>
        </p:spPr>
        <p:txBody>
          <a:bodyPr anchor="ctr"/>
          <a:lstStyle/>
          <a:p>
            <a:endParaRPr lang="ru-RU"/>
          </a:p>
        </p:txBody>
      </p:sp>
      <p:pic>
        <p:nvPicPr>
          <p:cNvPr id="86019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400" y="133350"/>
            <a:ext cx="8763000" cy="6496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8600" y="304800"/>
            <a:ext cx="8686800" cy="1143000"/>
          </a:xfrm>
        </p:spPr>
        <p:txBody>
          <a:bodyPr anchor="ctr">
            <a:noAutofit/>
          </a:bodyPr>
          <a:lstStyle/>
          <a:p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Развитие диалогической речи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</p:nvPr>
        </p:nvGraphicFramePr>
        <p:xfrm>
          <a:off x="541762" y="1834274"/>
          <a:ext cx="8207783" cy="47890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800" y="152400"/>
            <a:ext cx="8534400" cy="990600"/>
          </a:xfrm>
        </p:spPr>
        <p:txBody>
          <a:bodyPr anchor="ctr">
            <a:no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Требования к диалогической речи</a:t>
            </a:r>
            <a:r>
              <a:rPr lang="ru-RU" b="1">
                <a:solidFill>
                  <a:srgbClr val="8A2E4E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4294967295"/>
          </p:nvPr>
        </p:nvGraphicFramePr>
        <p:xfrm>
          <a:off x="71437" y="1315140"/>
          <a:ext cx="8856664" cy="5373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стель">
  <a:themeElements>
    <a:clrScheme name="Пастель 8">
      <a:dk1>
        <a:srgbClr val="FF3300"/>
      </a:dk1>
      <a:lt1>
        <a:srgbClr val="FFFFFF"/>
      </a:lt1>
      <a:dk2>
        <a:srgbClr val="800000"/>
      </a:dk2>
      <a:lt2>
        <a:srgbClr val="FFFFCC"/>
      </a:lt2>
      <a:accent1>
        <a:srgbClr val="FF7C80"/>
      </a:accent1>
      <a:accent2>
        <a:srgbClr val="990000"/>
      </a:accent2>
      <a:accent3>
        <a:srgbClr val="C0AAAA"/>
      </a:accent3>
      <a:accent4>
        <a:srgbClr val="DADADA"/>
      </a:accent4>
      <a:accent5>
        <a:srgbClr val="FFBFC0"/>
      </a:accent5>
      <a:accent6>
        <a:srgbClr val="8A0000"/>
      </a:accent6>
      <a:hlink>
        <a:srgbClr val="FF66CC"/>
      </a:hlink>
      <a:folHlink>
        <a:srgbClr val="FFCC00"/>
      </a:folHlink>
    </a:clrScheme>
    <a:fontScheme name="Пастель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405</TotalTime>
  <Words>1416</Words>
  <Application>Microsoft PowerPoint</Application>
  <PresentationFormat>Экран (4:3)</PresentationFormat>
  <Paragraphs>219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Arial</vt:lpstr>
      <vt:lpstr>Comic Sans MS</vt:lpstr>
      <vt:lpstr>Georgia</vt:lpstr>
      <vt:lpstr>Times New Roman</vt:lpstr>
      <vt:lpstr>Пастель</vt:lpstr>
      <vt:lpstr> Методика обучения дошкольников рассказыванию</vt:lpstr>
      <vt:lpstr>Учить ребенка рассказывать-  это значит формировать его связную речь.</vt:lpstr>
      <vt:lpstr>Важно, чтобы дети говорили о хорошо знакомых предметах, фактах, событиях. Тогда их речь становится более связной и свободной.</vt:lpstr>
      <vt:lpstr> Связная речь – это:</vt:lpstr>
      <vt:lpstr>Формы связной речи</vt:lpstr>
      <vt:lpstr>Слайд 6</vt:lpstr>
      <vt:lpstr>Слайд 7</vt:lpstr>
      <vt:lpstr>Развитие диалогической речи</vt:lpstr>
      <vt:lpstr>Требования к диалогической речи </vt:lpstr>
      <vt:lpstr>Признаки монологического высказывания</vt:lpstr>
      <vt:lpstr>Для достижения связности речи необходим ряд умений:</vt:lpstr>
      <vt:lpstr>Слайд 12</vt:lpstr>
      <vt:lpstr>В процессе  обучения дети овладевают умениями составлять рассказы различных видов.</vt:lpstr>
      <vt:lpstr>Приемы обучения рассказыванию:</vt:lpstr>
      <vt:lpstr>Виды занятий по игрушкам:</vt:lpstr>
      <vt:lpstr>Рассказывание по игрушкам</vt:lpstr>
      <vt:lpstr>Рассказывание по картине</vt:lpstr>
      <vt:lpstr>Этапы обучении детей рассказыванию по картине.</vt:lpstr>
      <vt:lpstr>Рассказывание по картине (младший возраст) </vt:lpstr>
      <vt:lpstr>Рассказывание по картине (средний возраст) </vt:lpstr>
      <vt:lpstr>Рассказывание по картине (старший возраст) </vt:lpstr>
      <vt:lpstr>Рассказывание по картине (старший возраст) </vt:lpstr>
      <vt:lpstr>Описание природы</vt:lpstr>
      <vt:lpstr>Обучение рассказыванию по готовым сюжетам </vt:lpstr>
      <vt:lpstr>Придумывание рассказа на самостоятельно выбранную тему </vt:lpstr>
      <vt:lpstr>Пересказ литературных произведений</vt:lpstr>
      <vt:lpstr>ПЕРЕСКАЗ</vt:lpstr>
      <vt:lpstr>Методические приемы обучения пересказыванию: </vt:lpstr>
      <vt:lpstr>Требования к пересказам </vt:lpstr>
      <vt:lpstr>Слайд 30</vt:lpstr>
      <vt:lpstr>Рассказывание из опыта</vt:lpstr>
      <vt:lpstr>Рассказы из опыта можно разделить на два вида: </vt:lpstr>
      <vt:lpstr>Вид рассказывания определяет прием обучения: </vt:lpstr>
      <vt:lpstr>Творческое рассказывание</vt:lpstr>
      <vt:lpstr>Этапы формирования детского художественного творчества </vt:lpstr>
      <vt:lpstr>Виды творческих рассказов</vt:lpstr>
      <vt:lpstr>Описание природы</vt:lpstr>
      <vt:lpstr>Приемы обучения творческому рассказыванию </vt:lpstr>
      <vt:lpstr>Обучение высказываниям типа рассуждений </vt:lpstr>
      <vt:lpstr>Обучение высказываниям типа рассуждений </vt:lpstr>
      <vt:lpstr>Обучение высказываниям типа рассуждений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Home</dc:creator>
  <cp:lastModifiedBy>Olga</cp:lastModifiedBy>
  <cp:revision>15</cp:revision>
  <cp:lastPrinted>1601-01-01T00:00:00Z</cp:lastPrinted>
  <dcterms:created xsi:type="dcterms:W3CDTF">2016-11-27T20:45:13Z</dcterms:created>
  <dcterms:modified xsi:type="dcterms:W3CDTF">2017-10-12T10:51:32Z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