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38" r:id="rId2"/>
    <p:sldId id="336" r:id="rId3"/>
    <p:sldId id="296" r:id="rId4"/>
    <p:sldId id="306" r:id="rId5"/>
    <p:sldId id="307" r:id="rId6"/>
    <p:sldId id="308" r:id="rId7"/>
    <p:sldId id="335" r:id="rId8"/>
    <p:sldId id="300" r:id="rId9"/>
    <p:sldId id="301" r:id="rId10"/>
    <p:sldId id="325" r:id="rId11"/>
    <p:sldId id="309" r:id="rId12"/>
    <p:sldId id="318" r:id="rId13"/>
    <p:sldId id="339" r:id="rId14"/>
    <p:sldId id="319" r:id="rId15"/>
    <p:sldId id="320" r:id="rId16"/>
    <p:sldId id="322" r:id="rId17"/>
    <p:sldId id="321" r:id="rId18"/>
    <p:sldId id="303" r:id="rId19"/>
    <p:sldId id="341" r:id="rId20"/>
    <p:sldId id="349" r:id="rId21"/>
    <p:sldId id="331" r:id="rId22"/>
    <p:sldId id="343" r:id="rId23"/>
    <p:sldId id="340" r:id="rId24"/>
    <p:sldId id="350" r:id="rId25"/>
    <p:sldId id="342" r:id="rId26"/>
    <p:sldId id="304" r:id="rId27"/>
    <p:sldId id="344" r:id="rId28"/>
    <p:sldId id="333" r:id="rId29"/>
    <p:sldId id="348" r:id="rId30"/>
    <p:sldId id="347" r:id="rId31"/>
    <p:sldId id="346" r:id="rId32"/>
    <p:sldId id="305" r:id="rId33"/>
  </p:sldIdLst>
  <p:sldSz cx="9144000" cy="6858000" type="screen4x3"/>
  <p:notesSz cx="6858000" cy="9144000"/>
  <p:custDataLst>
    <p:tags r:id="rId35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66FF"/>
    <a:srgbClr val="0000FF"/>
    <a:srgbClr val="66CCFF"/>
    <a:srgbClr val="FFFF99"/>
    <a:srgbClr val="66FFFF"/>
    <a:srgbClr val="CC0099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2" autoAdjust="0"/>
    <p:restoredTop sz="94660"/>
  </p:normalViewPr>
  <p:slideViewPr>
    <p:cSldViewPr>
      <p:cViewPr>
        <p:scale>
          <a:sx n="40" d="100"/>
          <a:sy n="40" d="100"/>
        </p:scale>
        <p:origin x="-2616" y="-54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8BF98D1-45CC-4723-9A79-FB98FEAA03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BF98D1-45CC-4723-9A79-FB98FEAA03A2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BF98D1-45CC-4723-9A79-FB98FEAA03A2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BF98D1-45CC-4723-9A79-FB98FEAA03A2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BF98D1-45CC-4723-9A79-FB98FEAA03A2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BF98D1-45CC-4723-9A79-FB98FEAA03A2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BF98D1-45CC-4723-9A79-FB98FEAA03A2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BF98D1-45CC-4723-9A79-FB98FEAA03A2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BF98D1-45CC-4723-9A79-FB98FEAA03A2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BF98D1-45CC-4723-9A79-FB98FEAA03A2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BF98D1-45CC-4723-9A79-FB98FEAA03A2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BF98D1-45CC-4723-9A79-FB98FEAA03A2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BF98D1-45CC-4723-9A79-FB98FEAA03A2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BF98D1-45CC-4723-9A79-FB98FEAA03A2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BF98D1-45CC-4723-9A79-FB98FEAA03A2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BF98D1-45CC-4723-9A79-FB98FEAA03A2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BF98D1-45CC-4723-9A79-FB98FEAA03A2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BF98D1-45CC-4723-9A79-FB98FEAA03A2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BF98D1-45CC-4723-9A79-FB98FEAA03A2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BF98D1-45CC-4723-9A79-FB98FEAA03A2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BF98D1-45CC-4723-9A79-FB98FEAA03A2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BF98D1-45CC-4723-9A79-FB98FEAA03A2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BF98D1-45CC-4723-9A79-FB98FEAA03A2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BF98D1-45CC-4723-9A79-FB98FEAA03A2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BF98D1-45CC-4723-9A79-FB98FEAA03A2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BF98D1-45CC-4723-9A79-FB98FEAA03A2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BF98D1-45CC-4723-9A79-FB98FEAA03A2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BF98D1-45CC-4723-9A79-FB98FEAA03A2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BF98D1-45CC-4723-9A79-FB98FEAA03A2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BF98D1-45CC-4723-9A79-FB98FEAA03A2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BF98D1-45CC-4723-9A79-FB98FEAA03A2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BF98D1-45CC-4723-9A79-FB98FEAA03A2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BF98D1-45CC-4723-9A79-FB98FEAA03A2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C8BAA-CD2F-4F6A-8DE1-7DB32B83A9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EBB97-744D-4686-9FD2-5F74CFBFE0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145CE-09E5-4525-AA58-0A2885B60C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44637-6A5E-4172-AFCD-EB7D1D7B50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07623-87AD-48BE-97F3-B32B86B7FE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46DDD-58A4-41A4-B725-D52D8269E2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0FF73-E329-46A7-96A4-FAD4E0D669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BD448-01B7-4449-8195-47DC18AC0E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564F0-999C-4686-BAAF-F7226D0575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6F2B3-DC84-4368-B22C-B75CFF95F7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0F75F-5994-4FA7-8263-6A40137AD7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FFD8277-E028-4B6C-B81E-02491C7309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54;&#1083;&#1103;\Desktop\1.&#1056;&#1072;&#1079;&#1076;&#1077;&#1083;%20&#1052;&#1077;&#1090;&#1086;&#1076;&#1080;&#1095;&#1077;&#1089;&#1082;&#1072;&#1103;%20&#1082;&#1086;&#1087;&#1080;&#1083;&#1082;&#1072;\1\&#1055;&#1088;&#1099;&#1075;&#1072;&#1077;&#1084;.mp4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5" Type="http://schemas.openxmlformats.org/officeDocument/2006/relationships/image" Target="../media/image20.pn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54;&#1083;&#1103;\Desktop\1.&#1056;&#1072;&#1079;&#1076;&#1077;&#1083;%20&#1052;&#1077;&#1090;&#1086;&#1076;&#1080;&#1095;&#1077;&#1089;&#1082;&#1072;&#1103;%20&#1082;&#1086;&#1087;&#1080;&#1083;&#1082;&#1072;\1\&#1050;%20&#1080;&#1075;&#1088;&#1077;-2.mp4" TargetMode="External"/><Relationship Id="rId5" Type="http://schemas.openxmlformats.org/officeDocument/2006/relationships/image" Target="../media/image1.gif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1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5.jpeg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1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4;&#1083;&#1103;\Desktop\1.&#1056;&#1072;&#1079;&#1076;&#1077;&#1083;%20&#1052;&#1077;&#1090;&#1086;&#1076;&#1080;&#1095;&#1077;&#1089;&#1082;&#1072;&#1103;%20&#1082;&#1086;&#1087;&#1080;&#1083;&#1082;&#1072;\1\&#1071;,%20&#1090;&#1099;,%20&#1086;&#1085;,%20&#1086;&#1085;&#1072;-&#1089;&#1082;&#1083;&#1077;&#1081;&#1082;&#1072;.mp3" TargetMode="Externa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4;&#1083;&#1103;\Desktop\1.&#1056;&#1072;&#1079;&#1076;&#1077;&#1083;%20&#1052;&#1077;&#1090;&#1086;&#1076;&#1080;&#1095;&#1077;&#1089;&#1082;&#1072;&#1103;%20&#1082;&#1086;&#1087;&#1080;&#1083;&#1082;&#1072;\1\&#1060;&#1072;&#1085;&#1092;&#1072;&#1088;&#1099;.mp3" TargetMode="External"/><Relationship Id="rId5" Type="http://schemas.openxmlformats.org/officeDocument/2006/relationships/image" Target="../media/image31.png"/><Relationship Id="rId4" Type="http://schemas.openxmlformats.org/officeDocument/2006/relationships/image" Target="../media/image1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slide" Target="slide2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3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4;&#1083;&#1103;\Desktop\1.&#1056;&#1072;&#1079;&#1076;&#1077;&#1083;%20&#1052;&#1077;&#1090;&#1086;&#1076;&#1080;&#1095;&#1077;&#1089;&#1082;&#1072;&#1103;%20&#1082;&#1086;&#1087;&#1080;&#1083;&#1082;&#1072;\1\&#1043;&#1080;&#1084;&#1085;%20&#1086;&#1090;&#1088;&#1099;&#1074;&#1086;&#1082;.mp3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54;&#1083;&#1103;\Desktop\1.&#1056;&#1072;&#1079;&#1076;&#1077;&#1083;%20&#1052;&#1077;&#1090;&#1086;&#1076;&#1080;&#1095;&#1077;&#1089;&#1082;&#1072;&#1103;%20&#1082;&#1086;&#1087;&#1080;&#1083;&#1082;&#1072;\1\&#1041;&#1077;&#1088;&#1077;&#1085;&#1076;&#1077;&#1077;&#1074;&#1086;.mp4" TargetMode="Externa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line4.gif (11519 bytes)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6524625"/>
            <a:ext cx="8888413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5" descr="line4.gif (11519 bytes)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5488781" y="3264694"/>
            <a:ext cx="6669088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line4.gif (11519 bytes)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6500813"/>
            <a:ext cx="8888413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13 (4)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55" name="TextBox 3"/>
          <p:cNvSpPr txBox="1">
            <a:spLocks noChangeArrowheads="1"/>
          </p:cNvSpPr>
          <p:nvPr/>
        </p:nvSpPr>
        <p:spPr bwMode="auto">
          <a:xfrm>
            <a:off x="2571750" y="5715000"/>
            <a:ext cx="3657600" cy="923925"/>
          </a:xfrm>
          <a:prstGeom prst="rect">
            <a:avLst/>
          </a:prstGeom>
          <a:solidFill>
            <a:schemeClr val="accent3"/>
          </a:solidFill>
          <a:ln>
            <a:solidFill>
              <a:srgbClr val="00B050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МДОУ МДС «Сказка»</a:t>
            </a:r>
          </a:p>
          <a:p>
            <a:pPr>
              <a:defRPr/>
            </a:pPr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Группа  «Солнечные зайчики»</a:t>
            </a:r>
          </a:p>
          <a:p>
            <a:pPr>
              <a:defRPr/>
            </a:pPr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г.Жуков – 2016г.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71813" y="442913"/>
            <a:ext cx="3141662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Выборы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29125" y="1643063"/>
            <a:ext cx="611188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2857500"/>
            <a:ext cx="9144000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Берендеевом</a:t>
            </a:r>
          </a:p>
          <a:p>
            <a:pPr>
              <a:defRPr/>
            </a:pPr>
            <a:r>
              <a:rPr lang="ru-RU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государстве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25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 animBg="1"/>
      <p:bldP spid="13" grpId="0"/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1B657F0-B7AF-46C9-BB2A-A9D98BE17A73}" type="slidenum">
              <a:rPr lang="ru-RU" smtClean="0"/>
              <a:pPr/>
              <a:t>10</a:t>
            </a:fld>
            <a:endParaRPr lang="ru-RU" smtClean="0"/>
          </a:p>
        </p:txBody>
      </p:sp>
      <p:pic>
        <p:nvPicPr>
          <p:cNvPr id="11267" name="Рисунок 3" descr="zwalls.ru-3405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048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Рисунок 11" descr="1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71625" y="865188"/>
            <a:ext cx="3730625" cy="599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Рисунок 12" descr="skomoroh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-386366">
            <a:off x="5138738" y="1674813"/>
            <a:ext cx="3343275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05301 C 0.00052 0.10602 0.00278 0.14398 0.00504 0.14398 C 0.00729 0.14398 0.0092 0.10602 0.0099 0.05301 C 0.01094 0.10602 0.01285 0.14398 0.01511 0.14398 C 0.01736 0.14398 0.01927 0.10602 0.01997 0.05301 C 0.02084 0.10602 0.02292 0.14398 0.025 0.14398 C 0.02743 0.14398 0.02969 0.10602 0.03021 0.05301 C 0.0309 0.10602 0.03281 0.14398 0.03542 0.14398 C 0.03733 0.14398 0.03959 0.10602 0.04028 0.05301 C 0.04097 0.10602 0.04323 0.14398 0.04549 0.14398 C 0.04774 0.14398 0.04965 0.10602 0.05035 0.05301 C 0.05122 0.10602 0.05313 0.14398 0.05556 0.14398 C 0.05764 0.14398 0.05972 0.10602 0.06059 0.05301 C 0.06129 0.10602 0.0632 0.14398 0.06545 0.14398 C 0.06771 0.14398 0.06997 0.10602 0.07066 0.05301 C 0.07136 0.10602 0.07327 0.14398 0.07587 0.14398 C 0.07813 0.14398 0.08004 0.10602 0.08073 0.05301 " pathEditMode="relative" rAng="0" ptsTypes="fffffffffffffffff">
                                      <p:cBhvr>
                                        <p:cTn id="6" dur="5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" y="4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59 -2.96296E-6 L -0.06546 -2.96296E-6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line4.gif (11519 bytes)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6524625"/>
            <a:ext cx="8888413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5" descr="line4.gif (11519 bytes)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5488781" y="3264694"/>
            <a:ext cx="6669088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line4.gif (11519 bytes)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6500813"/>
            <a:ext cx="8888413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13 (4)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line4.gif (11519 bytes)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6524625"/>
            <a:ext cx="8888413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5" descr="line4.gif (11519 bytes)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5488781" y="3264694"/>
            <a:ext cx="6669088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line4.gif (11519 bytes)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6500813"/>
            <a:ext cx="8888413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13 (4)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8" name="Рисунок 8" descr="460709144050807081.pn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571625" y="500063"/>
            <a:ext cx="6143625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5.92593E-6 C 0.01841 -0.08495 0.03698 -0.16967 0.04862 -0.17569 C 0.06025 -0.18171 0.06546 -0.06596 0.0698 -0.03634 C 0.07414 -0.00671 0.07362 -0.00439 0.07431 0.00209 " pathEditMode="relative" ptsTypes="aaaA">
                                      <p:cBhvr>
                                        <p:cTn id="6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line4.gif (11519 bytes)"/>
          <p:cNvPicPr>
            <a:picLocks noChangeAspect="1" noChangeArrowheads="1" noCrop="1"/>
          </p:cNvPicPr>
          <p:nvPr/>
        </p:nvPicPr>
        <p:blipFill>
          <a:blip r:embed="rId4" cstate="screen">
            <a:lum bright="50000"/>
          </a:blip>
          <a:srcRect/>
          <a:stretch>
            <a:fillRect/>
          </a:stretch>
        </p:blipFill>
        <p:spPr bwMode="auto">
          <a:xfrm>
            <a:off x="0" y="6569075"/>
            <a:ext cx="8888413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5" descr="line4.gif (11519 bytes)"/>
          <p:cNvPicPr>
            <a:picLocks noChangeAspect="1" noChangeArrowheads="1" noCrop="1"/>
          </p:cNvPicPr>
          <p:nvPr/>
        </p:nvPicPr>
        <p:blipFill>
          <a:blip r:embed="rId4" cstate="screen">
            <a:lum bright="50000"/>
          </a:blip>
          <a:srcRect/>
          <a:stretch>
            <a:fillRect/>
          </a:stretch>
        </p:blipFill>
        <p:spPr bwMode="auto">
          <a:xfrm rot="5400000">
            <a:off x="5596731" y="3310732"/>
            <a:ext cx="6669087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line4.gif (11519 bytes)"/>
          <p:cNvPicPr>
            <a:picLocks noChangeAspect="1" noChangeArrowheads="1" noCrop="1"/>
          </p:cNvPicPr>
          <p:nvPr/>
        </p:nvPicPr>
        <p:blipFill>
          <a:blip r:embed="rId4" cstate="screen">
            <a:lum bright="50000"/>
          </a:blip>
          <a:srcRect/>
          <a:stretch>
            <a:fillRect/>
          </a:stretch>
        </p:blipFill>
        <p:spPr bwMode="auto">
          <a:xfrm>
            <a:off x="41305" y="6572272"/>
            <a:ext cx="8888413" cy="146050"/>
          </a:xfrm>
          <a:prstGeom prst="rect">
            <a:avLst/>
          </a:prstGeom>
          <a:noFill/>
          <a:ln w="9525">
            <a:gradFill>
              <a:gsLst>
                <a:gs pos="0">
                  <a:srgbClr val="FFFF00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miter lim="800000"/>
            <a:headEnd/>
            <a:tailEnd/>
          </a:ln>
        </p:spPr>
      </p:pic>
      <p:sp>
        <p:nvSpPr>
          <p:cNvPr id="15365" name="TextBox 1"/>
          <p:cNvSpPr txBox="1">
            <a:spLocks noChangeArrowheads="1"/>
          </p:cNvSpPr>
          <p:nvPr/>
        </p:nvSpPr>
        <p:spPr bwMode="auto">
          <a:xfrm>
            <a:off x="41305" y="-94168"/>
            <a:ext cx="8820119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tScript" pitchFamily="34" charset="0"/>
              </a:rPr>
              <a:t> Игра «Веселое    </a:t>
            </a:r>
          </a:p>
          <a:p>
            <a:pPr>
              <a:defRPr/>
            </a:pPr>
            <a: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tScript" pitchFamily="34" charset="0"/>
              </a:rPr>
              <a:t>                приседание»</a:t>
            </a:r>
          </a:p>
        </p:txBody>
      </p:sp>
      <p:pic>
        <p:nvPicPr>
          <p:cNvPr id="8" name="Прыгаем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3568" y="2060848"/>
            <a:ext cx="7764243" cy="43673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703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9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line4.gif (11519 bytes)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6524625"/>
            <a:ext cx="8888413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5" descr="line4.gif (11519 bytes)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5488781" y="3264694"/>
            <a:ext cx="6669088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line4.gif (11519 bytes)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6500813"/>
            <a:ext cx="8888413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13 (4)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90" name="Рисунок 6" descr="емеля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214438" y="28575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line4.gif (11519 bytes)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6524625"/>
            <a:ext cx="8888413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5" descr="line4.gif (11519 bytes)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5488781" y="3264694"/>
            <a:ext cx="6669088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line4.gif (11519 bytes)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6500813"/>
            <a:ext cx="8888413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13 (4)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8" name="Рисунок 8" descr="17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59013" y="0"/>
            <a:ext cx="4697412" cy="705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Рисунок 7" descr="111656224.gif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429375" y="3429000"/>
            <a:ext cx="1928813" cy="239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line4.gif (11519 bytes)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6524625"/>
            <a:ext cx="8888413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5" descr="line4.gif (11519 bytes)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5488781" y="3264694"/>
            <a:ext cx="6669088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line4.gif (11519 bytes)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6500813"/>
            <a:ext cx="8888413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13 (4)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6" name="Рисунок 7" descr="murom01.pn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357313" y="428625"/>
            <a:ext cx="8140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line4.gif (11519 bytes)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6524625"/>
            <a:ext cx="8888413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5" descr="line4.gif (11519 bytes)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5488781" y="3264694"/>
            <a:ext cx="6669088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line4.gif (11519 bytes)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6500813"/>
            <a:ext cx="8888413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13 (4)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4" name="Рисунок 6" descr="Васелиса Премудрая1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571750" y="-25400"/>
            <a:ext cx="3857625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line4.gif (11519 bytes)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6524625"/>
            <a:ext cx="8888413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5" descr="line4.gif (11519 bytes)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5488781" y="3264694"/>
            <a:ext cx="6669088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line4.gif (11519 bytes)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6500813"/>
            <a:ext cx="8888413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Рисунок 4" descr="1465378413_44.gif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43000" y="749300"/>
            <a:ext cx="6715125" cy="503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К игре-2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1071538" y="2000240"/>
            <a:ext cx="6786610" cy="42283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7892" name="Picture 4" descr="line4.gif (11519 bytes)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6524625"/>
            <a:ext cx="8888413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5" descr="line4.gif (11519 bytes)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5400000">
            <a:off x="5488781" y="3264694"/>
            <a:ext cx="6669088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line4.gif (11519 bytes)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6500813"/>
            <a:ext cx="8888413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Box 1"/>
          <p:cNvSpPr txBox="1">
            <a:spLocks noChangeArrowheads="1"/>
          </p:cNvSpPr>
          <p:nvPr/>
        </p:nvSpPr>
        <p:spPr bwMode="auto">
          <a:xfrm>
            <a:off x="1428750" y="1000108"/>
            <a:ext cx="680506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6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Игра  «Ловишки»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803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 descr="fRfWqaDA3x5JqcSbGRbGJQ4z.jpe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7754" y="1643050"/>
            <a:ext cx="8354774" cy="47149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7892" name="Picture 4" descr="line4.gif (11519 bytes)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6524625"/>
            <a:ext cx="8888413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5" descr="line4.gif (11519 bytes)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5400000">
            <a:off x="5488781" y="3264694"/>
            <a:ext cx="6669088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line4.gif (11519 bytes)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6500813"/>
            <a:ext cx="8888413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Рисунок 6" descr="756968347.gif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000250" y="-214313"/>
            <a:ext cx="5486400" cy="300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8CD40F5-A6C2-452B-B212-7EE1C370C09F}" type="slidenum">
              <a:rPr lang="ru-RU" smtClean="0">
                <a:solidFill>
                  <a:srgbClr val="000000"/>
                </a:solidFill>
              </a:rPr>
              <a:pPr/>
              <a:t>20</a:t>
            </a:fld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26627" name="Рисунок 3" descr="zwalls.ru-3405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048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Рисунок 11" descr="1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71625" y="865188"/>
            <a:ext cx="3730625" cy="599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Рисунок 12" descr="skomoroh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-386366">
            <a:off x="5138738" y="1674813"/>
            <a:ext cx="3343275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05301 C 0.00052 0.10602 0.00278 0.14398 0.00504 0.14398 C 0.00729 0.14398 0.0092 0.10602 0.0099 0.05301 C 0.01094 0.10602 0.01285 0.14398 0.01511 0.14398 C 0.01736 0.14398 0.01927 0.10602 0.01997 0.05301 C 0.02084 0.10602 0.02292 0.14398 0.025 0.14398 C 0.02743 0.14398 0.02969 0.10602 0.03021 0.05301 C 0.0309 0.10602 0.03281 0.14398 0.03542 0.14398 C 0.03733 0.14398 0.03959 0.10602 0.04028 0.05301 C 0.04097 0.10602 0.04323 0.14398 0.04549 0.14398 C 0.04774 0.14398 0.04965 0.10602 0.05035 0.05301 C 0.05122 0.10602 0.05313 0.14398 0.05556 0.14398 C 0.05764 0.14398 0.05972 0.10602 0.06059 0.05301 C 0.06129 0.10602 0.0632 0.14398 0.06545 0.14398 C 0.06771 0.14398 0.06997 0.10602 0.07066 0.05301 C 0.07136 0.10602 0.07327 0.14398 0.07587 0.14398 C 0.07813 0.14398 0.08004 0.10602 0.08073 0.05301 " pathEditMode="relative" rAng="0" ptsTypes="fffffffffffffffff">
                                      <p:cBhvr>
                                        <p:cTn id="6" dur="5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" y="4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59 -2.96296E-6 L -0.06546 -2.96296E-6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line4.gif (11519 bytes)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6524625"/>
            <a:ext cx="8888413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5" descr="line4.gif (11519 bytes)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5488781" y="3264694"/>
            <a:ext cx="6669088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line4.gif (11519 bytes)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6500813"/>
            <a:ext cx="8888413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13 (4)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30" name="Рисунок 6" descr="образ.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428875" y="282575"/>
            <a:ext cx="4643438" cy="6361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31" name="Рисунок 7" descr="IMG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69038" y="2214563"/>
            <a:ext cx="23177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line4.gif (11519 bytes)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6524625"/>
            <a:ext cx="8888413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5" descr="line4.gif (11519 bytes)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5488781" y="3264694"/>
            <a:ext cx="6669088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line4.gif (11519 bytes)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6500813"/>
            <a:ext cx="8888413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13 (4)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54" name="Рисунок 6" descr="образ.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428875" y="282575"/>
            <a:ext cx="4643438" cy="6361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55" name="Рисунок 7" descr="IMG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15063" y="3429000"/>
            <a:ext cx="231775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line4.gif (11519 bytes)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6524625"/>
            <a:ext cx="8888413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5" descr="line4.gif (11519 bytes)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5488781" y="3264694"/>
            <a:ext cx="6669088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line4.gif (11519 bytes)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6500813"/>
            <a:ext cx="8888413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62000" y="573088"/>
            <a:ext cx="7620000" cy="5711825"/>
          </a:xfrm>
          <a:prstGeom prst="rect">
            <a:avLst/>
          </a:prstGeom>
          <a:ln w="76200" cap="sq" cmpd="thickThin">
            <a:solidFill>
              <a:srgbClr val="FF66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 descr="fRfWqaDA3x5JqcSbGRbGJQ4z.jpe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7754" y="1643050"/>
            <a:ext cx="8354774" cy="47149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7892" name="Picture 4" descr="line4.gif (11519 bytes)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6524625"/>
            <a:ext cx="8888413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5" descr="line4.gif (11519 bytes)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5400000">
            <a:off x="5488781" y="3264694"/>
            <a:ext cx="6669088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line4.gif (11519 bytes)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6500813"/>
            <a:ext cx="8888413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Рисунок 6" descr="756968347.gif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000250" y="-214313"/>
            <a:ext cx="5486400" cy="300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line4.gif (11519 bytes)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6524625"/>
            <a:ext cx="8888413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5" descr="line4.gif (11519 bytes)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5400000">
            <a:off x="5488781" y="3264694"/>
            <a:ext cx="6669088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line4.gif (11519 bytes)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6500813"/>
            <a:ext cx="8888413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Конкурс-детского-рисунка-«Я-ты-он-она-–-вместе-целая-страна».pn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0"/>
            <a:ext cx="8850313" cy="663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Я, ты, он, она-склей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643813" y="244475"/>
            <a:ext cx="1071562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7455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line4.gif (11519 bytes)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6524625"/>
            <a:ext cx="8888413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5" descr="line4.gif (11519 bytes)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5400000">
            <a:off x="5488781" y="3264694"/>
            <a:ext cx="6669088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line4.gif (11519 bytes)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6500813"/>
            <a:ext cx="8888413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TextBox 1"/>
          <p:cNvSpPr txBox="1">
            <a:spLocks noChangeArrowheads="1"/>
          </p:cNvSpPr>
          <p:nvPr/>
        </p:nvSpPr>
        <p:spPr bwMode="auto">
          <a:xfrm>
            <a:off x="78937" y="1643050"/>
            <a:ext cx="8636467" cy="304698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isometricOffAxis2Lef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defRPr/>
            </a:pPr>
            <a:r>
              <a:rPr lang="ru-RU" sz="9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45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Выбранный</a:t>
            </a:r>
          </a:p>
          <a:p>
            <a:pPr>
              <a:defRPr/>
            </a:pPr>
            <a:r>
              <a:rPr lang="ru-RU" sz="9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45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президент</a:t>
            </a:r>
          </a:p>
        </p:txBody>
      </p:sp>
      <p:pic>
        <p:nvPicPr>
          <p:cNvPr id="6" name="Фанфар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572375" y="0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443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line4.gif (11519 bytes)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6524625"/>
            <a:ext cx="8888413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5" descr="line4.gif (11519 bytes)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5488781" y="3264694"/>
            <a:ext cx="6669088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 descr="line4.gif (11519 bytes)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6500813"/>
            <a:ext cx="8888413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13 (4)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774" name="Рисунок 8" descr="606667_b.pn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928938" y="-25400"/>
            <a:ext cx="3857625" cy="6883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line4.gif (11519 bytes)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6524625"/>
            <a:ext cx="8888413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5" descr="line4.gif (11519 bytes)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5488781" y="3264694"/>
            <a:ext cx="6669088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 descr="line4.gif (11519 bytes)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6500813"/>
            <a:ext cx="8888413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13 (4)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750" name="Рисунок 6" descr="194075-1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214413" y="-139700"/>
            <a:ext cx="6842149" cy="68421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line4.gif (11519 bytes)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6524625"/>
            <a:ext cx="8888413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5" descr="line4.gif (11519 bytes)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5488781" y="3264694"/>
            <a:ext cx="6669088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 descr="line4.gif (11519 bytes)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6500813"/>
            <a:ext cx="8888413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13 (4)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798" name="Рисунок 6" descr="емеля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214414" y="0"/>
            <a:ext cx="6858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CF48D3A-3F7E-4B50-9F69-AAEB3AF211F2}" type="slidenum">
              <a:rPr lang="ru-RU" smtClean="0"/>
              <a:pPr/>
              <a:t>3</a:t>
            </a:fld>
            <a:endParaRPr lang="ru-RU" smtClean="0"/>
          </a:p>
        </p:txBody>
      </p:sp>
      <p:pic>
        <p:nvPicPr>
          <p:cNvPr id="2054" name="Picture 6" descr="флаг России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714625" y="404813"/>
            <a:ext cx="3071813" cy="157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line4.gif (11519 bytes)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6524625"/>
            <a:ext cx="882015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 descr="line4.gif (11519 bytes)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5400000">
            <a:off x="5484019" y="3264694"/>
            <a:ext cx="6669088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928813" y="2143125"/>
            <a:ext cx="4214812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Символы</a:t>
            </a:r>
          </a:p>
          <a:p>
            <a:pPr algn="ctr">
              <a:defRPr/>
            </a:pPr>
            <a:r>
              <a:rPr lang="ru-RU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Государства</a:t>
            </a:r>
          </a:p>
          <a:p>
            <a:pPr algn="ctr">
              <a:defRPr/>
            </a:pPr>
            <a:r>
              <a:rPr lang="ru-RU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Российского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line4.gif (11519 bytes)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6524625"/>
            <a:ext cx="8888413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5" descr="line4.gif (11519 bytes)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5488781" y="3264694"/>
            <a:ext cx="6669088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 descr="line4.gif (11519 bytes)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6500813"/>
            <a:ext cx="8888413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13 (4)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822" name="Рисунок 6" descr="murom01.pn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571625" y="571502"/>
            <a:ext cx="7292735" cy="61436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line4.gif (11519 bytes)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6524625"/>
            <a:ext cx="8888413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5" descr="line4.gif (11519 bytes)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5488781" y="3264694"/>
            <a:ext cx="6669088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 descr="line4.gif (11519 bytes)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6500813"/>
            <a:ext cx="8888413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13 (4)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846" name="Рисунок 6" descr="460709144050807081.pn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285875" y="357188"/>
            <a:ext cx="6500813" cy="65008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line4.gif (11519 bytes)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6524625"/>
            <a:ext cx="8888413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5" descr="line4.gif (11519 bytes)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5488781" y="3264694"/>
            <a:ext cx="6669088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line4.gif (11519 bytes)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6500813"/>
            <a:ext cx="8888413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TextBox 1"/>
          <p:cNvSpPr txBox="1">
            <a:spLocks noChangeArrowheads="1"/>
          </p:cNvSpPr>
          <p:nvPr/>
        </p:nvSpPr>
        <p:spPr bwMode="auto">
          <a:xfrm>
            <a:off x="214282" y="785794"/>
            <a:ext cx="8358214" cy="4524315"/>
          </a:xfrm>
          <a:prstGeom prst="rect">
            <a:avLst/>
          </a:prstGeom>
          <a:noFill/>
          <a:ln w="57150">
            <a:noFill/>
            <a:prstDash val="dash"/>
            <a:miter lim="800000"/>
            <a:headEnd/>
            <a:tailEnd/>
          </a:ln>
          <a:scene3d>
            <a:camera prst="perspectiveRight"/>
            <a:lightRig rig="threePt" dir="t"/>
          </a:scene3d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</a:t>
            </a:r>
          </a:p>
          <a:p>
            <a:pPr algn="ctr">
              <a:defRPr/>
            </a:pPr>
            <a:r>
              <a:rPr lang="ru-RU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за </a:t>
            </a:r>
          </a:p>
          <a:p>
            <a:pPr algn="ctr">
              <a:defRPr/>
            </a:pPr>
            <a:r>
              <a:rPr lang="ru-RU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внимание!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0C49AF-6FE3-4A64-8CC7-95782E6ADA3A}" type="slidenum">
              <a:rPr lang="ru-RU" smtClean="0"/>
              <a:pPr/>
              <a:t>4</a:t>
            </a:fld>
            <a:endParaRPr lang="ru-RU" smtClean="0"/>
          </a:p>
        </p:txBody>
      </p:sp>
      <p:pic>
        <p:nvPicPr>
          <p:cNvPr id="4100" name="Picture 4" descr="line4.gif (11519 bytes)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6524625"/>
            <a:ext cx="8888413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line4.gif (11519 bytes)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5488781" y="3264694"/>
            <a:ext cx="6669088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 descr="ARROW39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3512259">
            <a:off x="5390357" y="1962944"/>
            <a:ext cx="8080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1" descr="ARROW39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7791184">
            <a:off x="2726532" y="1962944"/>
            <a:ext cx="8080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2" descr="ARROW39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5400000">
            <a:off x="4025107" y="3618706"/>
            <a:ext cx="80803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9" name="AutoShape 13"/>
          <p:cNvSpPr>
            <a:spLocks noChangeArrowheads="1"/>
          </p:cNvSpPr>
          <p:nvPr/>
        </p:nvSpPr>
        <p:spPr bwMode="auto">
          <a:xfrm>
            <a:off x="468313" y="620713"/>
            <a:ext cx="8064500" cy="1042987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5CBF"/>
              </a:gs>
              <a:gs pos="12500">
                <a:srgbClr val="0087E6"/>
              </a:gs>
              <a:gs pos="37500">
                <a:srgbClr val="21D6E0"/>
              </a:gs>
              <a:gs pos="50000">
                <a:srgbClr val="03D4A8"/>
              </a:gs>
              <a:gs pos="62500">
                <a:srgbClr val="21D6E0"/>
              </a:gs>
              <a:gs pos="87500">
                <a:srgbClr val="0087E6"/>
              </a:gs>
              <a:gs pos="100000">
                <a:srgbClr val="005CB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611188" y="765175"/>
            <a:ext cx="77771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Символы Государства</a:t>
            </a: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 </a:t>
            </a:r>
          </a:p>
        </p:txBody>
      </p:sp>
      <p:sp>
        <p:nvSpPr>
          <p:cNvPr id="411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55650" y="2492375"/>
            <a:ext cx="1833563" cy="863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66CCFF"/>
              </a:gs>
              <a:gs pos="50000">
                <a:srgbClr val="66FFFF"/>
              </a:gs>
              <a:gs pos="100000">
                <a:srgbClr val="66CC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11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500438" y="4357688"/>
            <a:ext cx="2016125" cy="863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66CCFF"/>
              </a:gs>
              <a:gs pos="50000">
                <a:srgbClr val="66FFFF"/>
              </a:gs>
              <a:gs pos="100000">
                <a:srgbClr val="66CC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13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227763" y="2420938"/>
            <a:ext cx="2016125" cy="936625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66CCFF"/>
              </a:gs>
              <a:gs pos="50000">
                <a:srgbClr val="66FFFF"/>
              </a:gs>
              <a:gs pos="100000">
                <a:srgbClr val="66CC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3714750" y="4429125"/>
            <a:ext cx="15049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Baskerville Old Face" pitchFamily="18" charset="0"/>
              </a:rPr>
              <a:t>ГЕРБ</a:t>
            </a:r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827088" y="2565400"/>
            <a:ext cx="20161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Baskerville Old Face" pitchFamily="18" charset="0"/>
              </a:rPr>
              <a:t>ФЛАГ</a:t>
            </a:r>
          </a:p>
        </p:txBody>
      </p:sp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6372225" y="2565400"/>
            <a:ext cx="17938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Baskerville Old Face" pitchFamily="18" charset="0"/>
              </a:rPr>
              <a:t>ГИМН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9" grpId="0" animBg="1"/>
      <p:bldP spid="4110" grpId="0"/>
      <p:bldP spid="4112" grpId="0" animBg="1"/>
      <p:bldP spid="4113" grpId="0" animBg="1"/>
      <p:bldP spid="4114" grpId="0"/>
      <p:bldP spid="4115" grpId="0"/>
      <p:bldP spid="41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4F8078-2DFC-4E04-96DB-C13442188F90}" type="slidenum">
              <a:rPr lang="ru-RU" smtClean="0"/>
              <a:pPr/>
              <a:t>5</a:t>
            </a:fld>
            <a:endParaRPr lang="ru-RU" smtClean="0"/>
          </a:p>
        </p:txBody>
      </p:sp>
      <p:sp>
        <p:nvSpPr>
          <p:cNvPr id="4" name="TextBox 3"/>
          <p:cNvSpPr txBox="1"/>
          <p:nvPr/>
        </p:nvSpPr>
        <p:spPr>
          <a:xfrm>
            <a:off x="3000375" y="500063"/>
            <a:ext cx="230187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Ф Л А Г</a:t>
            </a:r>
          </a:p>
        </p:txBody>
      </p:sp>
      <p:pic>
        <p:nvPicPr>
          <p:cNvPr id="6148" name="Рисунок 4" descr="russian-flag-clipart-free-animated-russia-flag-gifs-russi-f8L9OJ-clipart.gif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88" y="857250"/>
            <a:ext cx="8139112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286FD5-6299-4F62-AF18-281571FD5749}" type="slidenum">
              <a:rPr lang="ru-RU" smtClean="0"/>
              <a:pPr/>
              <a:t>6</a:t>
            </a:fld>
            <a:endParaRPr lang="ru-RU" smtClean="0"/>
          </a:p>
        </p:txBody>
      </p:sp>
      <p:pic>
        <p:nvPicPr>
          <p:cNvPr id="7172" name="Picture 4" descr="rusgerb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84438" y="1252538"/>
            <a:ext cx="3597275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000375" y="292100"/>
            <a:ext cx="221456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Г Е Р Б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line4.gif (11519 bytes)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6524625"/>
            <a:ext cx="8888413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5" descr="line4.gif (11519 bytes)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5400000">
            <a:off x="5488781" y="3264694"/>
            <a:ext cx="6669088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line4.gif (11519 bytes)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6500813"/>
            <a:ext cx="8888413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Рисунок 4" descr="1465378413_44.gif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143000" y="749300"/>
            <a:ext cx="6715125" cy="503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Гимн отрыво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786688" y="214313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7535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line4.gif (11519 bytes)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6524625"/>
            <a:ext cx="8888413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5" descr="line4.gif (11519 bytes)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5488781" y="3264694"/>
            <a:ext cx="6669088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line4.gif (11519 bytes)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6500813"/>
            <a:ext cx="8888413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Рисунок2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459038" y="1000125"/>
            <a:ext cx="4040187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643063" y="428625"/>
            <a:ext cx="5786437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В.В. Путин – президент РФ</a:t>
            </a:r>
            <a:endParaRPr lang="ru-RU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Берендеево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143000"/>
            <a:ext cx="9144000" cy="5143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Выборы в Берендеевом государстве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1971</TotalTime>
  <Words>101</Words>
  <Application>Microsoft Office PowerPoint</Application>
  <PresentationFormat>Экран (4:3)</PresentationFormat>
  <Paragraphs>63</Paragraphs>
  <Slides>32</Slides>
  <Notes>32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Выборы в Берендеевом государстве</dc:title>
  <dc:creator>Kate</dc:creator>
  <cp:lastModifiedBy>Оля</cp:lastModifiedBy>
  <cp:revision>164</cp:revision>
  <dcterms:created xsi:type="dcterms:W3CDTF">2008-01-27T03:12:26Z</dcterms:created>
  <dcterms:modified xsi:type="dcterms:W3CDTF">2017-11-06T17:52:12Z</dcterms:modified>
</cp:coreProperties>
</file>