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01.xml" ContentType="application/vnd.openxmlformats-officedocument.presentationml.slideLayout+xml"/>
  <Default Extension="wmf" ContentType="image/x-wmf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77" r:id="rId2"/>
    <p:sldMasterId id="2147483689" r:id="rId3"/>
    <p:sldMasterId id="2147483701" r:id="rId4"/>
    <p:sldMasterId id="2147483713" r:id="rId5"/>
    <p:sldMasterId id="2147483725" r:id="rId6"/>
    <p:sldMasterId id="2147483739" r:id="rId7"/>
    <p:sldMasterId id="2147483753" r:id="rId8"/>
    <p:sldMasterId id="2147483767" r:id="rId9"/>
    <p:sldMasterId id="2147483781" r:id="rId10"/>
    <p:sldMasterId id="2147483795" r:id="rId11"/>
    <p:sldMasterId id="2147483807" r:id="rId12"/>
    <p:sldMasterId id="2147483819" r:id="rId13"/>
    <p:sldMasterId id="2147483831" r:id="rId14"/>
    <p:sldMasterId id="2147483843" r:id="rId15"/>
    <p:sldMasterId id="2147483855" r:id="rId16"/>
    <p:sldMasterId id="2147483867" r:id="rId17"/>
    <p:sldMasterId id="2147483879" r:id="rId18"/>
    <p:sldMasterId id="2147483891" r:id="rId19"/>
    <p:sldMasterId id="2147483903" r:id="rId20"/>
    <p:sldMasterId id="2147483915" r:id="rId21"/>
    <p:sldMasterId id="2147483939" r:id="rId22"/>
    <p:sldMasterId id="2147483951" r:id="rId23"/>
    <p:sldMasterId id="2147483963" r:id="rId24"/>
    <p:sldMasterId id="2147483975" r:id="rId25"/>
    <p:sldMasterId id="2147483999" r:id="rId26"/>
    <p:sldMasterId id="2147484011" r:id="rId27"/>
  </p:sldMasterIdLst>
  <p:sldIdLst>
    <p:sldId id="277" r:id="rId28"/>
    <p:sldId id="278" r:id="rId29"/>
    <p:sldId id="295" r:id="rId30"/>
    <p:sldId id="296" r:id="rId31"/>
    <p:sldId id="297" r:id="rId32"/>
    <p:sldId id="298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5" r:id="rId43"/>
    <p:sldId id="314" r:id="rId44"/>
    <p:sldId id="280" r:id="rId45"/>
    <p:sldId id="317" r:id="rId46"/>
    <p:sldId id="322" r:id="rId47"/>
    <p:sldId id="327" r:id="rId48"/>
    <p:sldId id="283" r:id="rId49"/>
    <p:sldId id="323" r:id="rId50"/>
    <p:sldId id="286" r:id="rId51"/>
    <p:sldId id="299" r:id="rId52"/>
    <p:sldId id="289" r:id="rId53"/>
    <p:sldId id="324" r:id="rId54"/>
    <p:sldId id="320" r:id="rId55"/>
    <p:sldId id="292" r:id="rId56"/>
    <p:sldId id="291" r:id="rId57"/>
    <p:sldId id="290" r:id="rId58"/>
    <p:sldId id="321" r:id="rId59"/>
    <p:sldId id="293" r:id="rId60"/>
    <p:sldId id="300" r:id="rId61"/>
    <p:sldId id="318" r:id="rId62"/>
    <p:sldId id="301" r:id="rId63"/>
    <p:sldId id="302" r:id="rId64"/>
    <p:sldId id="303" r:id="rId65"/>
    <p:sldId id="328" r:id="rId66"/>
    <p:sldId id="326" r:id="rId67"/>
    <p:sldId id="329" r:id="rId68"/>
    <p:sldId id="330" r:id="rId69"/>
    <p:sldId id="276" r:id="rId7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2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7.xml"/><Relationship Id="rId42" Type="http://schemas.openxmlformats.org/officeDocument/2006/relationships/slide" Target="slides/slide15.xml"/><Relationship Id="rId47" Type="http://schemas.openxmlformats.org/officeDocument/2006/relationships/slide" Target="slides/slide20.xml"/><Relationship Id="rId50" Type="http://schemas.openxmlformats.org/officeDocument/2006/relationships/slide" Target="slides/slide23.xml"/><Relationship Id="rId55" Type="http://schemas.openxmlformats.org/officeDocument/2006/relationships/slide" Target="slides/slide28.xml"/><Relationship Id="rId63" Type="http://schemas.openxmlformats.org/officeDocument/2006/relationships/slide" Target="slides/slide36.xml"/><Relationship Id="rId68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53" Type="http://schemas.openxmlformats.org/officeDocument/2006/relationships/slide" Target="slides/slide26.xml"/><Relationship Id="rId58" Type="http://schemas.openxmlformats.org/officeDocument/2006/relationships/slide" Target="slides/slide31.xml"/><Relationship Id="rId66" Type="http://schemas.openxmlformats.org/officeDocument/2006/relationships/slide" Target="slides/slide39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slide" Target="slides/slide22.xml"/><Relationship Id="rId57" Type="http://schemas.openxmlformats.org/officeDocument/2006/relationships/slide" Target="slides/slide30.xml"/><Relationship Id="rId61" Type="http://schemas.openxmlformats.org/officeDocument/2006/relationships/slide" Target="slides/slide34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slide" Target="slides/slide25.xml"/><Relationship Id="rId60" Type="http://schemas.openxmlformats.org/officeDocument/2006/relationships/slide" Target="slides/slide33.xml"/><Relationship Id="rId65" Type="http://schemas.openxmlformats.org/officeDocument/2006/relationships/slide" Target="slides/slide38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slide" Target="slides/slide21.xml"/><Relationship Id="rId56" Type="http://schemas.openxmlformats.org/officeDocument/2006/relationships/slide" Target="slides/slide29.xml"/><Relationship Id="rId64" Type="http://schemas.openxmlformats.org/officeDocument/2006/relationships/slide" Target="slides/slide37.xml"/><Relationship Id="rId69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4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59" Type="http://schemas.openxmlformats.org/officeDocument/2006/relationships/slide" Target="slides/slide32.xml"/><Relationship Id="rId67" Type="http://schemas.openxmlformats.org/officeDocument/2006/relationships/slide" Target="slides/slide40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4.xml"/><Relationship Id="rId54" Type="http://schemas.openxmlformats.org/officeDocument/2006/relationships/slide" Target="slides/slide27.xml"/><Relationship Id="rId62" Type="http://schemas.openxmlformats.org/officeDocument/2006/relationships/slide" Target="slides/slide35.xml"/><Relationship Id="rId70" Type="http://schemas.openxmlformats.org/officeDocument/2006/relationships/slide" Target="slides/slide4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4932E-3D93-43A9-9429-BB7B89710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C5F9C-8295-4878-B3C3-2CC73FBCFD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A6C8B-070E-47E7-BB1D-351B5F447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A7E43-D1A3-45A5-A67F-72623E3C8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72279-5DEA-463D-8040-9DED1D6EC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721A1-F1EA-4ED1-9612-F71CFB350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26D16-6037-459C-B287-ECA558C8C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AA16B-CB8E-4BFB-A6C1-0F14EBBC3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2A2AF-BD03-4996-A261-CA9B4D4EE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64A2F-5E0C-4CE3-8BB0-D386EBAAB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EABFA-7803-4169-9AA6-244525715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46B42-2AD3-4271-AC6A-8C9959965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30EB1-5A2C-41A1-929E-42FCB22A5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09A1A-14EB-48D2-A804-5CBD70F41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7048E-A04C-4766-B997-95C55FEFB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45AC7-E127-4C8E-A846-001279820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C5642-9F30-4CED-BFFA-B48F7D9BE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D87F0-F908-4938-AFF6-36D0278D9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85C46-B0D2-406D-8BBA-53A632D96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5E839-03A4-4093-8826-0EE7E937F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DE408-2A27-491C-9500-3733B1935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E4EC8-CCBF-4145-8B37-8D931BD338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CC9A7-4B15-4550-BE2B-02C3F9413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CB62-88C0-4782-9EA9-702D5F826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CAD59-4C98-4C96-B5BE-87D30CEF9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77 w 2780"/>
                <a:gd name="T1" fmla="*/ 18 h 953"/>
                <a:gd name="T2" fmla="*/ 2687 w 2780"/>
                <a:gd name="T3" fmla="*/ 24 h 953"/>
                <a:gd name="T4" fmla="*/ 2621 w 2780"/>
                <a:gd name="T5" fmla="*/ 102 h 953"/>
                <a:gd name="T6" fmla="*/ 2519 w 2780"/>
                <a:gd name="T7" fmla="*/ 156 h 953"/>
                <a:gd name="T8" fmla="*/ 2513 w 2780"/>
                <a:gd name="T9" fmla="*/ 222 h 953"/>
                <a:gd name="T10" fmla="*/ 2495 w 2780"/>
                <a:gd name="T11" fmla="*/ 246 h 953"/>
                <a:gd name="T12" fmla="*/ 2477 w 2780"/>
                <a:gd name="T13" fmla="*/ 252 h 953"/>
                <a:gd name="T14" fmla="*/ 2405 w 2780"/>
                <a:gd name="T15" fmla="*/ 210 h 953"/>
                <a:gd name="T16" fmla="*/ 2267 w 2780"/>
                <a:gd name="T17" fmla="*/ 192 h 953"/>
                <a:gd name="T18" fmla="*/ 2243 w 2780"/>
                <a:gd name="T19" fmla="*/ 186 h 953"/>
                <a:gd name="T20" fmla="*/ 2225 w 2780"/>
                <a:gd name="T21" fmla="*/ 192 h 953"/>
                <a:gd name="T22" fmla="*/ 2153 w 2780"/>
                <a:gd name="T23" fmla="*/ 228 h 953"/>
                <a:gd name="T24" fmla="*/ 2117 w 2780"/>
                <a:gd name="T25" fmla="*/ 240 h 953"/>
                <a:gd name="T26" fmla="*/ 2093 w 2780"/>
                <a:gd name="T27" fmla="*/ 246 h 953"/>
                <a:gd name="T28" fmla="*/ 2081 w 2780"/>
                <a:gd name="T29" fmla="*/ 258 h 953"/>
                <a:gd name="T30" fmla="*/ 2081 w 2780"/>
                <a:gd name="T31" fmla="*/ 276 h 953"/>
                <a:gd name="T32" fmla="*/ 2058 w 2780"/>
                <a:gd name="T33" fmla="*/ 300 h 953"/>
                <a:gd name="T34" fmla="*/ 2040 w 2780"/>
                <a:gd name="T35" fmla="*/ 312 h 953"/>
                <a:gd name="T36" fmla="*/ 2028 w 2780"/>
                <a:gd name="T37" fmla="*/ 324 h 953"/>
                <a:gd name="T38" fmla="*/ 2016 w 2780"/>
                <a:gd name="T39" fmla="*/ 336 h 953"/>
                <a:gd name="T40" fmla="*/ 1985 w 2780"/>
                <a:gd name="T41" fmla="*/ 342 h 953"/>
                <a:gd name="T42" fmla="*/ 1919 w 2780"/>
                <a:gd name="T43" fmla="*/ 336 h 953"/>
                <a:gd name="T44" fmla="*/ 1883 w 2780"/>
                <a:gd name="T45" fmla="*/ 330 h 953"/>
                <a:gd name="T46" fmla="*/ 1871 w 2780"/>
                <a:gd name="T47" fmla="*/ 342 h 953"/>
                <a:gd name="T48" fmla="*/ 1859 w 2780"/>
                <a:gd name="T49" fmla="*/ 354 h 953"/>
                <a:gd name="T50" fmla="*/ 1829 w 2780"/>
                <a:gd name="T51" fmla="*/ 360 h 953"/>
                <a:gd name="T52" fmla="*/ 1770 w 2780"/>
                <a:gd name="T53" fmla="*/ 342 h 953"/>
                <a:gd name="T54" fmla="*/ 1746 w 2780"/>
                <a:gd name="T55" fmla="*/ 342 h 953"/>
                <a:gd name="T56" fmla="*/ 1722 w 2780"/>
                <a:gd name="T57" fmla="*/ 354 h 953"/>
                <a:gd name="T58" fmla="*/ 1661 w 2780"/>
                <a:gd name="T59" fmla="*/ 425 h 953"/>
                <a:gd name="T60" fmla="*/ 1619 w 2780"/>
                <a:gd name="T61" fmla="*/ 569 h 953"/>
                <a:gd name="T62" fmla="*/ 1619 w 2780"/>
                <a:gd name="T63" fmla="*/ 593 h 953"/>
                <a:gd name="T64" fmla="*/ 1625 w 2780"/>
                <a:gd name="T65" fmla="*/ 641 h 953"/>
                <a:gd name="T66" fmla="*/ 1643 w 2780"/>
                <a:gd name="T67" fmla="*/ 659 h 953"/>
                <a:gd name="T68" fmla="*/ 1637 w 2780"/>
                <a:gd name="T69" fmla="*/ 671 h 953"/>
                <a:gd name="T70" fmla="*/ 1625 w 2780"/>
                <a:gd name="T71" fmla="*/ 683 h 953"/>
                <a:gd name="T72" fmla="*/ 1547 w 2780"/>
                <a:gd name="T73" fmla="*/ 689 h 953"/>
                <a:gd name="T74" fmla="*/ 1470 w 2780"/>
                <a:gd name="T75" fmla="*/ 629 h 953"/>
                <a:gd name="T76" fmla="*/ 1337 w 2780"/>
                <a:gd name="T77" fmla="*/ 587 h 953"/>
                <a:gd name="T78" fmla="*/ 1188 w 2780"/>
                <a:gd name="T79" fmla="*/ 671 h 953"/>
                <a:gd name="T80" fmla="*/ 1019 w 2780"/>
                <a:gd name="T81" fmla="*/ 731 h 953"/>
                <a:gd name="T82" fmla="*/ 816 w 2780"/>
                <a:gd name="T83" fmla="*/ 743 h 953"/>
                <a:gd name="T84" fmla="*/ 630 w 2780"/>
                <a:gd name="T85" fmla="*/ 701 h 953"/>
                <a:gd name="T86" fmla="*/ 570 w 2780"/>
                <a:gd name="T87" fmla="*/ 695 h 953"/>
                <a:gd name="T88" fmla="*/ 558 w 2780"/>
                <a:gd name="T89" fmla="*/ 701 h 953"/>
                <a:gd name="T90" fmla="*/ 522 w 2780"/>
                <a:gd name="T91" fmla="*/ 731 h 953"/>
                <a:gd name="T92" fmla="*/ 437 w 2780"/>
                <a:gd name="T93" fmla="*/ 809 h 953"/>
                <a:gd name="T94" fmla="*/ 407 w 2780"/>
                <a:gd name="T95" fmla="*/ 821 h 953"/>
                <a:gd name="T96" fmla="*/ 383 w 2780"/>
                <a:gd name="T97" fmla="*/ 821 h 953"/>
                <a:gd name="T98" fmla="*/ 336 w 2780"/>
                <a:gd name="T99" fmla="*/ 827 h 953"/>
                <a:gd name="T100" fmla="*/ 210 w 2780"/>
                <a:gd name="T101" fmla="*/ 851 h 953"/>
                <a:gd name="T102" fmla="*/ 174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9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</p:grpSp>
      <p:sp>
        <p:nvSpPr>
          <p:cNvPr id="10344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0344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1DBD2D1-9264-4DE7-9F3D-6662F1C01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FB644D1-B0D2-4797-B91D-A291E9BD8E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DEE0C0F-BB64-497A-BD95-ABA5144A39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B345494-4333-4BA5-97C6-3302DA8831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CEE4385-903E-4EDF-9B38-641A71C110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DDD35A6-C779-40A0-8D4D-F1E692593F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8D24EFA-224D-4046-9091-F1171A76F2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A6FBD57-D1C1-448A-A560-4229A41426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A03CCBD9-B471-4BB4-8216-30EB0C3E6B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EA0EB-21F8-4BBC-A842-A90F5A7D4E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22163FF-D01D-462E-BC57-D4E4AD434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BD8B948-F310-46D5-925C-42A7CF0C9F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0CE3C-FD73-478E-839C-73D27423E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59B0C-D6B4-46A7-BA1E-5CCE3A6E94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D28BF-17F4-41C3-8DD4-3920C51F63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2CCB7-4969-4ECC-A168-DC2D97865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0657F-DC33-4537-A830-31993A191E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21F13-CBCE-440A-9FB7-E98AF04C03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38727-4901-4AAF-B131-C1C71E3838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EB0AF-CD10-4B6E-BB35-AC9FD10BF6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B9FF7-AF61-4628-A913-8BC4AC2B9E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B824D-ECD4-40D2-91BE-503A23ED4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92B68-EEF2-4210-AEB3-3C85223CC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8609A-F413-4D2F-9A51-9C412FA9B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9A1D8-69C5-4E28-B4E3-D88F299C94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389DB-1EC8-4DBE-9963-B3DF77B818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50868-E007-467B-B42C-0A96E3583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D8A70-77B7-4E50-A021-046B6E9AF0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0040E-04A9-4AB0-9B17-06D1A6B5D3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7610F-9793-40B7-92CB-DEA37EE09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017C8-7707-413F-BCA9-71511F8657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8B4A1-D69E-41BC-8532-0122C3513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53DC9-2393-42F2-9C73-3C2E2D9CA0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88839-095A-496B-BE45-D4773A00E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EF7A7-4450-49C7-905E-6FB621F21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6E5C7-AC25-4034-B378-5E599CB671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A0592-0591-452C-B3A1-CF3CDABC6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157F2-823D-48E3-8E61-4E4D5D3166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6F6D0-47B1-417A-ACB1-3024783CE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7A3A6-A548-47C9-8007-E863AA6A33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4D458-F675-4DA9-9484-381F52163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5FF63-1B86-48EA-A43A-62568B2EB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DB20D-A4E9-4AE0-AA52-30A979D3E4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D849D-7C7C-4E23-827E-E4C01DC6D8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14FDC-1C06-4786-B545-CF156623DF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715C0-D787-44F9-8507-E76EC6781B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6DA47-DA25-43A9-839F-5F1191F85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74EC5-36C9-45E6-83BE-831BC4EDFA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779A1-0D25-414A-A378-11AEF801A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C0A56-033E-4EA2-915D-7502CC01C7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8FA4A-2647-4D69-967D-279A86322F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B9F0-2D3F-4B4E-8EB4-792B442B09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B51E4-D87A-4A02-8EA3-AA1266BC16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40CD5-712B-4FCD-97C2-2AEBE44727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08009-455F-4555-85FE-2E7928ABA9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39837-E102-49E0-B18C-0919C1403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88E87-C5CF-4776-9F26-426893DDE2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1B418-3174-40E2-94D5-27A375B2A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D4B2F-04E9-4639-84FC-53DB1DCE1F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33D64-90B3-4DDB-B6BC-1591BD95F5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CFF67-C241-45BA-B58A-C9BA26BEC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AB5B4-D759-4364-9051-A4EEC1B74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56B4A-CBC1-4FC1-8CA5-7E8D22741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6ED4B-D824-4C2F-9A7A-10DB7E07E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2FD5D-50B0-4281-94CA-9C9486A812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82A07-C672-47E1-B05E-9B32FEC9F1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159E4-4287-4599-8ED7-AE6CAA72D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64F4D-1456-42B6-9B9C-0C9530738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86945-FFCE-4CBD-BDFD-08822511F4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1CFC8-92E4-43C0-B6A7-2C9A58DECD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DB121-D1C7-4B76-831C-BEC693822B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E8455-39AA-48AD-B044-E79C03B50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697C6-A51E-4364-9280-BBE77AAA9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D5C1E-6345-453B-8421-7F6BB63AE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089C-D778-453A-A9B5-01D5F9E39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F1115-289D-42DF-B080-497DFFADB5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088D0-67EA-4A75-ABD0-9AD3D1D81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ADADE-9553-4513-878B-9EBBBA746A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2FFA2-70E4-4894-B6A2-BF0F26FCAB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F1AA7-1632-4A57-9A80-C281C10A25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BB35E-B9E7-4B77-A0F3-E2E9DA44A3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604FB-08D9-4485-89A8-5A896DA2B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FC435-57FF-42F6-A04D-9972503957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9F05D-EDA7-4753-BDF8-71F3907CF5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2A067-52F1-447E-8A4F-48DF7CF2F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2E8D7-B85A-4A10-A3EE-AC486BE21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ABB2B-5B95-4305-ACDC-FD844DC06B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7FD56-9AA3-441C-B2F9-D327C48BD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4972B-CA66-4580-828E-AADB6D1A3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09AFF-FDAA-4C56-9F76-1D460263BA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0D434-4637-4F8E-B5C3-A3045163C2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D9A23-3F88-4645-B88D-65FCD35B62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A2BE1-6BEC-4C8C-8E38-33EC3E1F42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7F92C-512E-493B-BF7D-F4CFD34D29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06067-9A43-4662-86C8-89729E5B9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69392-4284-4EF1-A18C-32190C79EF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529F2-342F-413F-84A9-9AF3EC3B49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6BCBB-B5C3-4545-BE38-F1D2082F28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4551-C2C4-47D8-9673-07F55A1EF1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DA8EF-FD7C-498C-9560-4731D11C98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393C4-40AE-4D05-8E67-A6C9AB2CC5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61EE4-4898-4056-B05F-BE0DA15967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CF5A2-2E82-46C1-8640-F69F51D533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30DE1-1622-448D-A736-BE5073C6A6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754F09-F976-427A-9D7B-DA00974EC6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AE3F5-B12C-4C1B-BD14-EF8D2388D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0E2AB-9160-43B8-A5BB-D326446288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24FAB-D159-4235-8075-C4CE4BC6C7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43120-11B0-440C-A633-1388399CC7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B62A0-FF85-4511-8722-ABD3F11413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A27BE-39FE-4531-929E-4F8F5BB9A6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93BEB-B49C-4126-B83D-E39C6B2EBE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ECA57-69FB-4088-8415-8D65BA618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676E9-936C-42AA-A9D4-57C01BFB23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B5D55-0670-4232-A9E1-D5B023F9B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4E71E-099E-4666-91DC-99569C2C7A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E30ED-A1AC-48A7-956F-FDAA39DD50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44934-2380-48A5-B6EA-028084C6B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06F6F-B304-4D75-B959-25B3C05933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F29E4-6C95-4DFC-81DA-540AC2234A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E2477-E329-47A6-A8CC-E22E4DBAA0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18DAA-824B-47C9-B0F3-A42706EC9F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E606B-31C3-45A8-8361-3BBF16180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8B920-BAEC-4EDC-B0F8-6AC65441D9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CB9E7-BBD4-451C-B1B3-3BA2F051D2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A3455-672E-40A0-B278-7773FC176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42E0CC-38ED-4121-AE00-667EA894E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C5A7E-A6CA-4F61-A683-C1BC32E606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A1E8E-2FDB-4FFE-A8BD-7A206AA68B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CB272-DE98-45D9-866A-CE65665680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174D7-F475-4652-B27A-0C1FE6FCAC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C72E3-D456-4552-92BA-426686ABAE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2E180-FC9C-4E17-BE0A-92BC384FE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32A79-A73F-49C9-90D7-43796104F3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E723A-6681-4BE2-B5EE-201F844685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97293-B21E-4F33-A4FD-F3C85C4B6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EF80F-88BE-4C00-91F0-643B7684C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0E393-33E5-44CF-945F-5E3E25E714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C5565-D4E4-4919-9F26-71802DE35B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B427B-A21B-4A46-B491-694CE31463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41C69-E2DC-4C2A-B964-C0E6767E75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A9FC7-EC01-45FA-9BAF-8C64A9D1D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39A54-F7AF-4C80-883D-EEA1CC5F5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CC932-9CE0-4A09-A999-716B2352BB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E23BF-6EA9-498C-9EEB-955C59E0DE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586D0-4A86-43D9-A742-AAD140174B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E6A88-A0FC-46A4-8127-C2F6B19C3A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E5B35-BF70-45F5-9DF0-CD4D80C7F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6A0B5-EFFC-486A-898C-954B889BAC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22E48-0CE9-4E0F-86B7-E6A411B049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EE60F-4537-48C1-AFF0-63ACFF6ED9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88FCF-A2B2-4AAC-8526-E3BAB4AB4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BF1D7-B061-4AF8-862E-9A8AD9DAD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C9545-A9E0-486F-8AF7-68246B2BE6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280E0-40B9-4E1C-A8B9-E4BAD18518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55BE7-BFA6-418C-911D-6D6B11304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B0780-8A47-4159-9CA2-C35F22DEB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3B558-76C1-4645-A7DD-1D9244DFCA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EF513-FA74-4A6D-B7DD-DAB30F946D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7D7F3-DCC1-47E8-937F-8A9CFF2D7E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57230-FDB8-4653-9025-E92831B5F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476B9-2F7B-4AA3-9BA8-94F981497A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99B66-2C26-4F4D-9CD5-DFEB4F7589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70B52-DB9F-432A-BC80-F7153999B2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9D42A-73F7-4AAA-B8DD-6D84FE8A8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76DD6-0068-4C99-B696-7CBB525710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D7E26-BE77-4AD5-AD1B-831E4E3E50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1EA69-2778-4A34-A8F0-186CE00B71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717FC-9497-40A8-8177-9928A00146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93FB9-1DA0-4775-9B08-56793C857D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DECEC-0D51-43F8-A659-1AF9C9A348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20F5E-3ADA-4A4E-9D3F-5606E73E07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1B960-4511-43CB-B807-41E34B986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E7B67-2F7A-45F0-8C20-9A866786F5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BC1EE-93E4-4E87-80F4-17C056B2B1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175FA-B0AB-4CB6-933F-37034BD85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27C0F-4F54-4AF7-A3F5-2E54BAB8FC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170DA-A322-48B4-8171-149A28F753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1797F-A201-41DB-8722-FD078E2F82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515F3-7378-4B39-AEFD-1D0BEA194F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9665D-D828-475F-B5FA-4973E3EBC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DB95B-7252-40A7-8659-8C8829A105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B27F1-4B3D-4259-9D99-05020A318A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F0903-44C9-4BC4-983C-A9B0582AA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0AC96-DDF9-411B-BC52-282F1938EC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E6F14-135E-4992-BF7C-AE9EFB4C9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C1EE7-0FB6-413E-9564-1F1F261730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85D36-F33C-4746-994A-DF8C177B4F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DB037-92DE-4A81-B108-4C3EF74FF1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52035-150A-450E-B907-A116004B9B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A5BD1-021A-40F0-B677-37E6B43CC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BAAB0-D977-47FF-A297-B64F2DA988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ECDFF-34F2-4788-9F8E-020543D1A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79389-AE4E-4BA9-9917-839177E170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065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07DB1-9AA4-468F-9666-2216D2DD1A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5B18-22A2-4E72-82EC-4146C4174D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D00196-988A-43D8-A5C5-A24F6A653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9091C-4511-4F53-9DCC-E89F618899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4B51A-7665-43C0-9097-A4E931859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AF059-4FF6-4E82-8325-2EF40901F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727BA-8031-440A-86A9-41B6BEE2BA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11EB1-D4A4-4D39-9CD2-B7781DC62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FCE1B-8019-4458-B377-45919DE777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177B2-0F76-4A4F-ADE7-791A1CDDA1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A48F8-B8DC-43E2-82F9-82C4CD142B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BE73C-7F57-4594-83BB-0136245B0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F6931-73F7-4161-B1B4-FA9862DB58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F67A9-3301-40F6-A17F-1F5A15BF49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8E717-D3DD-4A1C-AB91-2ADF69988D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D23E3-909E-4E29-BBEF-A495FDFCCF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EC67E-987B-427B-AC05-84BF005AF8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6B3D1-1AE9-49FE-800B-ACCAF5901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02C39-3F90-4835-A7AF-E66EFF87B8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5DC04-3FBF-47E6-A16E-8BA74038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0BC80-5A73-4FD6-8486-53BB00C76D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B6007-14C9-4BC0-826F-8D7D3A213C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28B8E-826D-4870-AC4D-4EAE41479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67BDC-856E-4521-8A64-A33701C3D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629B9-5AE8-45A7-8D7E-6A17F7D7E4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8DF8E-4B46-4C86-9518-2174EFC046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F05EB-FB76-49E6-9827-2F88812F90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69045-792F-4E2D-89A8-6818C5C41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6205A-DA17-4481-99E9-FDFB91AE73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B3EF2-39DC-4EAA-BDEF-E359BBA88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A3E19-B006-4C05-95EC-656FD83F8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C4978-B16F-4030-81C4-23C8C75A37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2E862-5A34-44FA-863B-344F113CCD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F858-2F75-4BA4-9BA8-E6A53B423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2F1E6-4A74-4512-9956-176122C52B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BE42A-EEFB-4941-93F7-399FBC5EE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95554-4B2E-4BA9-A8DD-F3C0973224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24EB3-D1EE-4FAD-903A-72412F132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8A30C-87BA-45A5-A7A3-174FAC0065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0AAC1-3C2F-4393-8A7B-47918735F6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F4DA5-6145-40E9-AFD1-E1A77FBAA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895FA-0C9D-4AA2-A268-2BE72BFC0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765A-C899-4046-A49B-BF19ACACC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581E0-7386-4EFC-8455-DD106C3611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CF4D6-04DF-4521-9C45-FDB21446AF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0F328-B607-4E8A-846C-0F083DF19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43ED8-409E-4324-83D1-5AB1A4686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5E6B9-C926-4ED8-B2CB-C504A1226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65053-F153-4C57-B97C-7B654EBF9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ACBBB-1BA0-4C6A-A28D-2B08C1ABB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6871E-A51C-4C1B-884F-A989973CA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23578-444F-422E-80D2-C4FB914BF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DB90D-24AF-4CF8-B898-F6C120DE3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23394-0CD7-470D-A249-9A6141DEF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83DB-D72E-42A7-9751-668C2C2B5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65AB6-2181-42BF-AFE1-E71A1B5F4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5E58-8F4F-4C0C-BC43-09918B14A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FA741-6EB5-4035-921B-A2E5B4BB0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DD1DD-C8A6-4721-B841-32D650B4E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C825F-0858-4DB5-809D-E642D8F99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99D96-17F5-41B9-8C8D-BEC8EBAF5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08804-E46B-406A-AED6-3889E654B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B85F5-4617-4459-B1A2-AF13072F8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74EED-000E-4588-8F47-D9C196718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5E07-9410-40D7-B8A3-7E62ECD9A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C6A31-DDE4-4394-A3DB-E4AC2F657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1F7F4-7090-4A6A-BC4D-ACE3DAFB9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C3591-EB75-44CC-8536-6CBC095BA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EE0F2-3FD2-4814-91EB-C4424BA71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BA5F8-A524-4653-905E-695397024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B057A-2906-4120-96CC-52E0B51D1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0E8AA-3BA4-437A-9EE2-8AA086FE1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7EF65-A301-4295-A5FA-B543D3739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E0B2E-CD10-4947-8ECA-A6DBC3989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2D7D4-2ED6-4B7A-BB46-EBCC845C4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B41D4-2FA5-4C30-A2D7-183ABCED7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8D871-A60A-4F28-943C-A6FA1FBCD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60F70-D4B1-4F4D-812A-960BF74726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F2913-0635-45FF-A898-F6D23F37A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8CDDD-BE5B-44E8-A6D2-6350A1125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5013D-8A34-4F07-965E-5B545C136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74750-7D93-47D3-9639-2E7427D95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519EE-68A8-4E9A-8A19-65411298E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BF823-90D4-43D4-A94F-BC33E80F5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D866F-BF29-4312-B3A8-4A0A5C221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EC39E-7C0A-422D-AE25-B863689B9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7E8E9-817E-48CF-91C9-F8C87B187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D58ED-53C9-4884-9503-97D0D4260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20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1.xml"/><Relationship Id="rId7" Type="http://schemas.openxmlformats.org/officeDocument/2006/relationships/slideLayout" Target="../slideLayouts/slideLayout21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slideLayout" Target="../slideLayouts/slideLayout214.xml"/><Relationship Id="rId11" Type="http://schemas.openxmlformats.org/officeDocument/2006/relationships/slideLayout" Target="../slideLayouts/slideLayout219.xml"/><Relationship Id="rId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12.xml"/><Relationship Id="rId9" Type="http://schemas.openxmlformats.org/officeDocument/2006/relationships/slideLayout" Target="../slideLayouts/slideLayout2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20.xml"/><Relationship Id="rId6" Type="http://schemas.openxmlformats.org/officeDocument/2006/relationships/slideLayout" Target="../slideLayouts/slideLayout225.xml"/><Relationship Id="rId11" Type="http://schemas.openxmlformats.org/officeDocument/2006/relationships/slideLayout" Target="../slideLayouts/slideLayout230.xml"/><Relationship Id="rId5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229.xml"/><Relationship Id="rId4" Type="http://schemas.openxmlformats.org/officeDocument/2006/relationships/slideLayout" Target="../slideLayouts/slideLayout223.xml"/><Relationship Id="rId9" Type="http://schemas.openxmlformats.org/officeDocument/2006/relationships/slideLayout" Target="../slideLayouts/slideLayout22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33.xml"/><Relationship Id="rId7" Type="http://schemas.openxmlformats.org/officeDocument/2006/relationships/slideLayout" Target="../slideLayouts/slideLayout23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2.xml"/><Relationship Id="rId1" Type="http://schemas.openxmlformats.org/officeDocument/2006/relationships/slideLayout" Target="../slideLayouts/slideLayout231.xml"/><Relationship Id="rId6" Type="http://schemas.openxmlformats.org/officeDocument/2006/relationships/slideLayout" Target="../slideLayouts/slideLayout236.xml"/><Relationship Id="rId11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35.xml"/><Relationship Id="rId10" Type="http://schemas.openxmlformats.org/officeDocument/2006/relationships/slideLayout" Target="../slideLayouts/slideLayout240.xml"/><Relationship Id="rId4" Type="http://schemas.openxmlformats.org/officeDocument/2006/relationships/slideLayout" Target="../slideLayouts/slideLayout234.xml"/><Relationship Id="rId9" Type="http://schemas.openxmlformats.org/officeDocument/2006/relationships/slideLayout" Target="../slideLayouts/slideLayout23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9.xml"/><Relationship Id="rId3" Type="http://schemas.openxmlformats.org/officeDocument/2006/relationships/slideLayout" Target="../slideLayouts/slideLayout244.xml"/><Relationship Id="rId7" Type="http://schemas.openxmlformats.org/officeDocument/2006/relationships/slideLayout" Target="../slideLayouts/slideLayout24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3.xml"/><Relationship Id="rId1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52.xml"/><Relationship Id="rId5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51.xml"/><Relationship Id="rId4" Type="http://schemas.openxmlformats.org/officeDocument/2006/relationships/slideLayout" Target="../slideLayouts/slideLayout245.xml"/><Relationship Id="rId9" Type="http://schemas.openxmlformats.org/officeDocument/2006/relationships/slideLayout" Target="../slideLayouts/slideLayout25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6.xml"/><Relationship Id="rId7" Type="http://schemas.openxmlformats.org/officeDocument/2006/relationships/slideLayout" Target="../slideLayouts/slideLayout27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64.xml"/><Relationship Id="rId6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74.xml"/><Relationship Id="rId5" Type="http://schemas.openxmlformats.org/officeDocument/2006/relationships/slideLayout" Target="../slideLayouts/slideLayout268.xml"/><Relationship Id="rId10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67.xml"/><Relationship Id="rId9" Type="http://schemas.openxmlformats.org/officeDocument/2006/relationships/slideLayout" Target="../slideLayouts/slideLayout27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7.xml"/><Relationship Id="rId7" Type="http://schemas.openxmlformats.org/officeDocument/2006/relationships/slideLayout" Target="../slideLayouts/slideLayout28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6.xml"/><Relationship Id="rId1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80.xml"/><Relationship Id="rId11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79.xml"/><Relationship Id="rId10" Type="http://schemas.openxmlformats.org/officeDocument/2006/relationships/slideLayout" Target="../slideLayouts/slideLayout284.xml"/><Relationship Id="rId4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8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97D9F8C-D0A4-4DC0-8A82-05E1A0E3C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76289CD-EC37-4ECD-A1B4-EA8237762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1" r:id="rId1"/>
    <p:sldLayoutId id="2147484462" r:id="rId2"/>
    <p:sldLayoutId id="2147484463" r:id="rId3"/>
    <p:sldLayoutId id="2147484464" r:id="rId4"/>
    <p:sldLayoutId id="2147484465" r:id="rId5"/>
    <p:sldLayoutId id="2147484466" r:id="rId6"/>
    <p:sldLayoutId id="2147484467" r:id="rId7"/>
    <p:sldLayoutId id="2147484468" r:id="rId8"/>
    <p:sldLayoutId id="2147484469" r:id="rId9"/>
    <p:sldLayoutId id="2147484470" r:id="rId10"/>
    <p:sldLayoutId id="2147484471" r:id="rId11"/>
    <p:sldLayoutId id="2147484472" r:id="rId12"/>
    <p:sldLayoutId id="214748447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D9E9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1272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77 w 2780"/>
                <a:gd name="T1" fmla="*/ 18 h 953"/>
                <a:gd name="T2" fmla="*/ 2687 w 2780"/>
                <a:gd name="T3" fmla="*/ 24 h 953"/>
                <a:gd name="T4" fmla="*/ 2621 w 2780"/>
                <a:gd name="T5" fmla="*/ 102 h 953"/>
                <a:gd name="T6" fmla="*/ 2519 w 2780"/>
                <a:gd name="T7" fmla="*/ 156 h 953"/>
                <a:gd name="T8" fmla="*/ 2513 w 2780"/>
                <a:gd name="T9" fmla="*/ 222 h 953"/>
                <a:gd name="T10" fmla="*/ 2495 w 2780"/>
                <a:gd name="T11" fmla="*/ 246 h 953"/>
                <a:gd name="T12" fmla="*/ 2477 w 2780"/>
                <a:gd name="T13" fmla="*/ 252 h 953"/>
                <a:gd name="T14" fmla="*/ 2405 w 2780"/>
                <a:gd name="T15" fmla="*/ 210 h 953"/>
                <a:gd name="T16" fmla="*/ 2267 w 2780"/>
                <a:gd name="T17" fmla="*/ 192 h 953"/>
                <a:gd name="T18" fmla="*/ 2243 w 2780"/>
                <a:gd name="T19" fmla="*/ 186 h 953"/>
                <a:gd name="T20" fmla="*/ 2225 w 2780"/>
                <a:gd name="T21" fmla="*/ 192 h 953"/>
                <a:gd name="T22" fmla="*/ 2153 w 2780"/>
                <a:gd name="T23" fmla="*/ 228 h 953"/>
                <a:gd name="T24" fmla="*/ 2117 w 2780"/>
                <a:gd name="T25" fmla="*/ 240 h 953"/>
                <a:gd name="T26" fmla="*/ 2093 w 2780"/>
                <a:gd name="T27" fmla="*/ 246 h 953"/>
                <a:gd name="T28" fmla="*/ 2081 w 2780"/>
                <a:gd name="T29" fmla="*/ 258 h 953"/>
                <a:gd name="T30" fmla="*/ 2081 w 2780"/>
                <a:gd name="T31" fmla="*/ 276 h 953"/>
                <a:gd name="T32" fmla="*/ 2058 w 2780"/>
                <a:gd name="T33" fmla="*/ 300 h 953"/>
                <a:gd name="T34" fmla="*/ 2040 w 2780"/>
                <a:gd name="T35" fmla="*/ 312 h 953"/>
                <a:gd name="T36" fmla="*/ 2028 w 2780"/>
                <a:gd name="T37" fmla="*/ 324 h 953"/>
                <a:gd name="T38" fmla="*/ 2016 w 2780"/>
                <a:gd name="T39" fmla="*/ 336 h 953"/>
                <a:gd name="T40" fmla="*/ 1985 w 2780"/>
                <a:gd name="T41" fmla="*/ 342 h 953"/>
                <a:gd name="T42" fmla="*/ 1919 w 2780"/>
                <a:gd name="T43" fmla="*/ 336 h 953"/>
                <a:gd name="T44" fmla="*/ 1883 w 2780"/>
                <a:gd name="T45" fmla="*/ 330 h 953"/>
                <a:gd name="T46" fmla="*/ 1871 w 2780"/>
                <a:gd name="T47" fmla="*/ 342 h 953"/>
                <a:gd name="T48" fmla="*/ 1859 w 2780"/>
                <a:gd name="T49" fmla="*/ 354 h 953"/>
                <a:gd name="T50" fmla="*/ 1829 w 2780"/>
                <a:gd name="T51" fmla="*/ 360 h 953"/>
                <a:gd name="T52" fmla="*/ 1770 w 2780"/>
                <a:gd name="T53" fmla="*/ 342 h 953"/>
                <a:gd name="T54" fmla="*/ 1746 w 2780"/>
                <a:gd name="T55" fmla="*/ 342 h 953"/>
                <a:gd name="T56" fmla="*/ 1722 w 2780"/>
                <a:gd name="T57" fmla="*/ 354 h 953"/>
                <a:gd name="T58" fmla="*/ 1661 w 2780"/>
                <a:gd name="T59" fmla="*/ 425 h 953"/>
                <a:gd name="T60" fmla="*/ 1619 w 2780"/>
                <a:gd name="T61" fmla="*/ 569 h 953"/>
                <a:gd name="T62" fmla="*/ 1619 w 2780"/>
                <a:gd name="T63" fmla="*/ 593 h 953"/>
                <a:gd name="T64" fmla="*/ 1625 w 2780"/>
                <a:gd name="T65" fmla="*/ 641 h 953"/>
                <a:gd name="T66" fmla="*/ 1643 w 2780"/>
                <a:gd name="T67" fmla="*/ 659 h 953"/>
                <a:gd name="T68" fmla="*/ 1637 w 2780"/>
                <a:gd name="T69" fmla="*/ 671 h 953"/>
                <a:gd name="T70" fmla="*/ 1625 w 2780"/>
                <a:gd name="T71" fmla="*/ 683 h 953"/>
                <a:gd name="T72" fmla="*/ 1547 w 2780"/>
                <a:gd name="T73" fmla="*/ 689 h 953"/>
                <a:gd name="T74" fmla="*/ 1470 w 2780"/>
                <a:gd name="T75" fmla="*/ 629 h 953"/>
                <a:gd name="T76" fmla="*/ 1337 w 2780"/>
                <a:gd name="T77" fmla="*/ 587 h 953"/>
                <a:gd name="T78" fmla="*/ 1188 w 2780"/>
                <a:gd name="T79" fmla="*/ 671 h 953"/>
                <a:gd name="T80" fmla="*/ 1019 w 2780"/>
                <a:gd name="T81" fmla="*/ 731 h 953"/>
                <a:gd name="T82" fmla="*/ 816 w 2780"/>
                <a:gd name="T83" fmla="*/ 743 h 953"/>
                <a:gd name="T84" fmla="*/ 630 w 2780"/>
                <a:gd name="T85" fmla="*/ 701 h 953"/>
                <a:gd name="T86" fmla="*/ 570 w 2780"/>
                <a:gd name="T87" fmla="*/ 695 h 953"/>
                <a:gd name="T88" fmla="*/ 558 w 2780"/>
                <a:gd name="T89" fmla="*/ 701 h 953"/>
                <a:gd name="T90" fmla="*/ 522 w 2780"/>
                <a:gd name="T91" fmla="*/ 731 h 953"/>
                <a:gd name="T92" fmla="*/ 437 w 2780"/>
                <a:gd name="T93" fmla="*/ 809 h 953"/>
                <a:gd name="T94" fmla="*/ 407 w 2780"/>
                <a:gd name="T95" fmla="*/ 821 h 953"/>
                <a:gd name="T96" fmla="*/ 383 w 2780"/>
                <a:gd name="T97" fmla="*/ 821 h 953"/>
                <a:gd name="T98" fmla="*/ 336 w 2780"/>
                <a:gd name="T99" fmla="*/ 827 h 953"/>
                <a:gd name="T100" fmla="*/ 210 w 2780"/>
                <a:gd name="T101" fmla="*/ 851 h 953"/>
                <a:gd name="T102" fmla="*/ 174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9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40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0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0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0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0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0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  <p:sp>
          <p:nvSpPr>
            <p:cNvPr id="10241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EAEAEA"/>
                </a:solidFill>
                <a:latin typeface="Verdana" pitchFamily="34" charset="0"/>
              </a:endParaRPr>
            </a:p>
          </p:txBody>
        </p:sp>
      </p:grpSp>
      <p:sp>
        <p:nvSpPr>
          <p:cNvPr id="10241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1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EAEA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42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EAEA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42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EAEAE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pPr>
              <a:defRPr/>
            </a:pPr>
            <a:fld id="{2069127D-9734-43A9-BACE-4F13475D0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242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49" r:id="rId1"/>
    <p:sldLayoutId id="2147484650" r:id="rId2"/>
    <p:sldLayoutId id="2147484651" r:id="rId3"/>
    <p:sldLayoutId id="2147484652" r:id="rId4"/>
    <p:sldLayoutId id="2147484653" r:id="rId5"/>
    <p:sldLayoutId id="2147484654" r:id="rId6"/>
    <p:sldLayoutId id="2147484655" r:id="rId7"/>
    <p:sldLayoutId id="2147484656" r:id="rId8"/>
    <p:sldLayoutId id="2147484657" r:id="rId9"/>
    <p:sldLayoutId id="2147484658" r:id="rId10"/>
    <p:sldLayoutId id="2147484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E3FF08D-B2DC-48E2-A915-F759C9E26A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4" r:id="rId1"/>
    <p:sldLayoutId id="2147484475" r:id="rId2"/>
    <p:sldLayoutId id="2147484476" r:id="rId3"/>
    <p:sldLayoutId id="2147484477" r:id="rId4"/>
    <p:sldLayoutId id="2147484478" r:id="rId5"/>
    <p:sldLayoutId id="2147484479" r:id="rId6"/>
    <p:sldLayoutId id="2147484480" r:id="rId7"/>
    <p:sldLayoutId id="2147484481" r:id="rId8"/>
    <p:sldLayoutId id="2147484482" r:id="rId9"/>
    <p:sldLayoutId id="2147484483" r:id="rId10"/>
    <p:sldLayoutId id="2147484484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80995344-A3C2-4E5C-AC7E-ABB11F7C29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85" r:id="rId1"/>
    <p:sldLayoutId id="2147484486" r:id="rId2"/>
    <p:sldLayoutId id="2147484487" r:id="rId3"/>
    <p:sldLayoutId id="2147484488" r:id="rId4"/>
    <p:sldLayoutId id="2147484489" r:id="rId5"/>
    <p:sldLayoutId id="2147484490" r:id="rId6"/>
    <p:sldLayoutId id="2147484491" r:id="rId7"/>
    <p:sldLayoutId id="2147484492" r:id="rId8"/>
    <p:sldLayoutId id="2147484493" r:id="rId9"/>
    <p:sldLayoutId id="2147484494" r:id="rId10"/>
    <p:sldLayoutId id="2147484495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8D4F0868-4E69-43DF-AD5B-7BAAB79E76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96" r:id="rId1"/>
    <p:sldLayoutId id="2147484497" r:id="rId2"/>
    <p:sldLayoutId id="2147484498" r:id="rId3"/>
    <p:sldLayoutId id="2147484499" r:id="rId4"/>
    <p:sldLayoutId id="2147484500" r:id="rId5"/>
    <p:sldLayoutId id="2147484501" r:id="rId6"/>
    <p:sldLayoutId id="2147484502" r:id="rId7"/>
    <p:sldLayoutId id="2147484503" r:id="rId8"/>
    <p:sldLayoutId id="2147484504" r:id="rId9"/>
    <p:sldLayoutId id="2147484505" r:id="rId10"/>
    <p:sldLayoutId id="2147484506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1D9BB18-F1FA-4D36-B51D-541D51D5D6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16" r:id="rId10"/>
    <p:sldLayoutId id="2147484517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60CB9A41-545E-411B-8B01-FC0FE46AE0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18" r:id="rId1"/>
    <p:sldLayoutId id="2147484519" r:id="rId2"/>
    <p:sldLayoutId id="2147484520" r:id="rId3"/>
    <p:sldLayoutId id="2147484521" r:id="rId4"/>
    <p:sldLayoutId id="2147484522" r:id="rId5"/>
    <p:sldLayoutId id="2147484523" r:id="rId6"/>
    <p:sldLayoutId id="2147484524" r:id="rId7"/>
    <p:sldLayoutId id="2147484525" r:id="rId8"/>
    <p:sldLayoutId id="2147484526" r:id="rId9"/>
    <p:sldLayoutId id="2147484527" r:id="rId10"/>
    <p:sldLayoutId id="2147484528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16D8EE06-9C70-423F-9A4C-534C4FD377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29" r:id="rId1"/>
    <p:sldLayoutId id="2147484530" r:id="rId2"/>
    <p:sldLayoutId id="2147484531" r:id="rId3"/>
    <p:sldLayoutId id="2147484532" r:id="rId4"/>
    <p:sldLayoutId id="2147484533" r:id="rId5"/>
    <p:sldLayoutId id="2147484534" r:id="rId6"/>
    <p:sldLayoutId id="2147484535" r:id="rId7"/>
    <p:sldLayoutId id="2147484536" r:id="rId8"/>
    <p:sldLayoutId id="2147484537" r:id="rId9"/>
    <p:sldLayoutId id="2147484538" r:id="rId10"/>
    <p:sldLayoutId id="214748453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839DB129-A73E-43E2-B546-F726E9E59C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CFFB8ED-0480-4E04-BF2F-C23A134320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51" r:id="rId1"/>
    <p:sldLayoutId id="2147484552" r:id="rId2"/>
    <p:sldLayoutId id="2147484553" r:id="rId3"/>
    <p:sldLayoutId id="2147484554" r:id="rId4"/>
    <p:sldLayoutId id="2147484555" r:id="rId5"/>
    <p:sldLayoutId id="2147484556" r:id="rId6"/>
    <p:sldLayoutId id="2147484557" r:id="rId7"/>
    <p:sldLayoutId id="2147484558" r:id="rId8"/>
    <p:sldLayoutId id="2147484559" r:id="rId9"/>
    <p:sldLayoutId id="2147484560" r:id="rId10"/>
    <p:sldLayoutId id="214748456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5FBE650-07AB-4A61-8DD0-1F9C415C9D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65" r:id="rId1"/>
    <p:sldLayoutId id="2147484366" r:id="rId2"/>
    <p:sldLayoutId id="2147484367" r:id="rId3"/>
    <p:sldLayoutId id="2147484368" r:id="rId4"/>
    <p:sldLayoutId id="2147484369" r:id="rId5"/>
    <p:sldLayoutId id="2147484370" r:id="rId6"/>
    <p:sldLayoutId id="2147484371" r:id="rId7"/>
    <p:sldLayoutId id="2147484372" r:id="rId8"/>
    <p:sldLayoutId id="2147484373" r:id="rId9"/>
    <p:sldLayoutId id="2147484374" r:id="rId10"/>
    <p:sldLayoutId id="2147484375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C95BF9D-835F-4EA7-B811-A661409E74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62" r:id="rId1"/>
    <p:sldLayoutId id="2147484563" r:id="rId2"/>
    <p:sldLayoutId id="2147484564" r:id="rId3"/>
    <p:sldLayoutId id="2147484565" r:id="rId4"/>
    <p:sldLayoutId id="2147484566" r:id="rId5"/>
    <p:sldLayoutId id="2147484567" r:id="rId6"/>
    <p:sldLayoutId id="2147484568" r:id="rId7"/>
    <p:sldLayoutId id="2147484569" r:id="rId8"/>
    <p:sldLayoutId id="2147484570" r:id="rId9"/>
    <p:sldLayoutId id="2147484571" r:id="rId10"/>
    <p:sldLayoutId id="2147484572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02BE256-B3D4-47CF-94C9-22D9C9B2C8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  <p:sldLayoutId id="2147484579" r:id="rId7"/>
    <p:sldLayoutId id="2147484580" r:id="rId8"/>
    <p:sldLayoutId id="2147484581" r:id="rId9"/>
    <p:sldLayoutId id="2147484582" r:id="rId10"/>
    <p:sldLayoutId id="21474845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D87F292-C842-4671-87DF-95D30F5092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4" r:id="rId1"/>
    <p:sldLayoutId id="2147484585" r:id="rId2"/>
    <p:sldLayoutId id="2147484586" r:id="rId3"/>
    <p:sldLayoutId id="2147484587" r:id="rId4"/>
    <p:sldLayoutId id="2147484588" r:id="rId5"/>
    <p:sldLayoutId id="2147484589" r:id="rId6"/>
    <p:sldLayoutId id="2147484590" r:id="rId7"/>
    <p:sldLayoutId id="2147484591" r:id="rId8"/>
    <p:sldLayoutId id="2147484592" r:id="rId9"/>
    <p:sldLayoutId id="2147484593" r:id="rId10"/>
    <p:sldLayoutId id="21474845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69571F54-F94B-47E7-B50F-2788106D59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95" r:id="rId1"/>
    <p:sldLayoutId id="2147484596" r:id="rId2"/>
    <p:sldLayoutId id="2147484597" r:id="rId3"/>
    <p:sldLayoutId id="2147484598" r:id="rId4"/>
    <p:sldLayoutId id="2147484599" r:id="rId5"/>
    <p:sldLayoutId id="2147484600" r:id="rId6"/>
    <p:sldLayoutId id="2147484601" r:id="rId7"/>
    <p:sldLayoutId id="2147484602" r:id="rId8"/>
    <p:sldLayoutId id="2147484603" r:id="rId9"/>
    <p:sldLayoutId id="2147484604" r:id="rId10"/>
    <p:sldLayoutId id="2147484605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1B8B687-336C-468C-922A-7122945AA1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06" r:id="rId1"/>
    <p:sldLayoutId id="2147484607" r:id="rId2"/>
    <p:sldLayoutId id="2147484608" r:id="rId3"/>
    <p:sldLayoutId id="2147484609" r:id="rId4"/>
    <p:sldLayoutId id="2147484610" r:id="rId5"/>
    <p:sldLayoutId id="2147484611" r:id="rId6"/>
    <p:sldLayoutId id="2147484612" r:id="rId7"/>
    <p:sldLayoutId id="2147484613" r:id="rId8"/>
    <p:sldLayoutId id="2147484614" r:id="rId9"/>
    <p:sldLayoutId id="2147484615" r:id="rId10"/>
    <p:sldLayoutId id="2147484616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77341981-D4F3-4930-895D-1C47BFC211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17" r:id="rId1"/>
    <p:sldLayoutId id="2147484618" r:id="rId2"/>
    <p:sldLayoutId id="2147484619" r:id="rId3"/>
    <p:sldLayoutId id="2147484620" r:id="rId4"/>
    <p:sldLayoutId id="2147484621" r:id="rId5"/>
    <p:sldLayoutId id="2147484622" r:id="rId6"/>
    <p:sldLayoutId id="2147484623" r:id="rId7"/>
    <p:sldLayoutId id="2147484624" r:id="rId8"/>
    <p:sldLayoutId id="2147484625" r:id="rId9"/>
    <p:sldLayoutId id="2147484626" r:id="rId10"/>
    <p:sldLayoutId id="2147484627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2FFCD07-1616-4E4A-814B-FD81AAA6C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547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27657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54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54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54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8B066FA-D45E-4C26-B0D8-3962033B2A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660" r:id="rId1"/>
    <p:sldLayoutId id="2147484639" r:id="rId2"/>
    <p:sldLayoutId id="2147484640" r:id="rId3"/>
    <p:sldLayoutId id="2147484641" r:id="rId4"/>
    <p:sldLayoutId id="2147484642" r:id="rId5"/>
    <p:sldLayoutId id="2147484643" r:id="rId6"/>
    <p:sldLayoutId id="2147484644" r:id="rId7"/>
    <p:sldLayoutId id="2147484645" r:id="rId8"/>
    <p:sldLayoutId id="2147484646" r:id="rId9"/>
    <p:sldLayoutId id="2147484647" r:id="rId10"/>
    <p:sldLayoutId id="214748464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73ECB721-9621-48C1-ABA0-449A84F4D2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76" r:id="rId1"/>
    <p:sldLayoutId id="2147484377" r:id="rId2"/>
    <p:sldLayoutId id="2147484378" r:id="rId3"/>
    <p:sldLayoutId id="2147484379" r:id="rId4"/>
    <p:sldLayoutId id="2147484380" r:id="rId5"/>
    <p:sldLayoutId id="2147484381" r:id="rId6"/>
    <p:sldLayoutId id="2147484382" r:id="rId7"/>
    <p:sldLayoutId id="2147484383" r:id="rId8"/>
    <p:sldLayoutId id="2147484384" r:id="rId9"/>
    <p:sldLayoutId id="2147484385" r:id="rId10"/>
    <p:sldLayoutId id="2147484386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2A20D6D-8FD9-4842-82C7-36A28A238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87" r:id="rId1"/>
    <p:sldLayoutId id="2147484388" r:id="rId2"/>
    <p:sldLayoutId id="2147484389" r:id="rId3"/>
    <p:sldLayoutId id="2147484390" r:id="rId4"/>
    <p:sldLayoutId id="2147484391" r:id="rId5"/>
    <p:sldLayoutId id="2147484392" r:id="rId6"/>
    <p:sldLayoutId id="2147484393" r:id="rId7"/>
    <p:sldLayoutId id="2147484394" r:id="rId8"/>
    <p:sldLayoutId id="2147484395" r:id="rId9"/>
    <p:sldLayoutId id="2147484396" r:id="rId10"/>
    <p:sldLayoutId id="2147484397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9D46030-99AB-4A5D-B443-8422CFBFAA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98" r:id="rId1"/>
    <p:sldLayoutId id="2147484399" r:id="rId2"/>
    <p:sldLayoutId id="2147484400" r:id="rId3"/>
    <p:sldLayoutId id="2147484401" r:id="rId4"/>
    <p:sldLayoutId id="2147484402" r:id="rId5"/>
    <p:sldLayoutId id="2147484403" r:id="rId6"/>
    <p:sldLayoutId id="2147484404" r:id="rId7"/>
    <p:sldLayoutId id="2147484405" r:id="rId8"/>
    <p:sldLayoutId id="2147484406" r:id="rId9"/>
    <p:sldLayoutId id="2147484407" r:id="rId10"/>
    <p:sldLayoutId id="2147484408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04706F7-48C4-4383-BC40-4F049ED95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410" r:id="rId2"/>
    <p:sldLayoutId id="2147484411" r:id="rId3"/>
    <p:sldLayoutId id="2147484412" r:id="rId4"/>
    <p:sldLayoutId id="2147484413" r:id="rId5"/>
    <p:sldLayoutId id="2147484414" r:id="rId6"/>
    <p:sldLayoutId id="2147484415" r:id="rId7"/>
    <p:sldLayoutId id="2147484416" r:id="rId8"/>
    <p:sldLayoutId id="2147484417" r:id="rId9"/>
    <p:sldLayoutId id="2147484418" r:id="rId10"/>
    <p:sldLayoutId id="2147484419" r:id="rId11"/>
    <p:sldLayoutId id="2147484420" r:id="rId12"/>
    <p:sldLayoutId id="214748442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D628F6C-7C3D-43D9-A94B-F2437DCA1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2" r:id="rId1"/>
    <p:sldLayoutId id="2147484423" r:id="rId2"/>
    <p:sldLayoutId id="2147484424" r:id="rId3"/>
    <p:sldLayoutId id="2147484425" r:id="rId4"/>
    <p:sldLayoutId id="2147484426" r:id="rId5"/>
    <p:sldLayoutId id="2147484427" r:id="rId6"/>
    <p:sldLayoutId id="2147484428" r:id="rId7"/>
    <p:sldLayoutId id="2147484429" r:id="rId8"/>
    <p:sldLayoutId id="2147484430" r:id="rId9"/>
    <p:sldLayoutId id="2147484431" r:id="rId10"/>
    <p:sldLayoutId id="2147484432" r:id="rId11"/>
    <p:sldLayoutId id="2147484433" r:id="rId12"/>
    <p:sldLayoutId id="214748443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A19269-A5B5-4F6D-B8ED-51F7AD33A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5" r:id="rId1"/>
    <p:sldLayoutId id="2147484436" r:id="rId2"/>
    <p:sldLayoutId id="2147484437" r:id="rId3"/>
    <p:sldLayoutId id="2147484438" r:id="rId4"/>
    <p:sldLayoutId id="2147484439" r:id="rId5"/>
    <p:sldLayoutId id="2147484440" r:id="rId6"/>
    <p:sldLayoutId id="2147484441" r:id="rId7"/>
    <p:sldLayoutId id="2147484442" r:id="rId8"/>
    <p:sldLayoutId id="2147484443" r:id="rId9"/>
    <p:sldLayoutId id="2147484444" r:id="rId10"/>
    <p:sldLayoutId id="2147484445" r:id="rId11"/>
    <p:sldLayoutId id="2147484446" r:id="rId12"/>
    <p:sldLayoutId id="214748444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FCDC9F4-FD67-44A2-8AED-41F4482C2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8" r:id="rId1"/>
    <p:sldLayoutId id="2147484449" r:id="rId2"/>
    <p:sldLayoutId id="2147484450" r:id="rId3"/>
    <p:sldLayoutId id="2147484451" r:id="rId4"/>
    <p:sldLayoutId id="2147484452" r:id="rId5"/>
    <p:sldLayoutId id="2147484453" r:id="rId6"/>
    <p:sldLayoutId id="2147484454" r:id="rId7"/>
    <p:sldLayoutId id="2147484455" r:id="rId8"/>
    <p:sldLayoutId id="2147484456" r:id="rId9"/>
    <p:sldLayoutId id="2147484457" r:id="rId10"/>
    <p:sldLayoutId id="2147484458" r:id="rId11"/>
    <p:sldLayoutId id="2147484459" r:id="rId12"/>
    <p:sldLayoutId id="214748446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6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4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0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9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index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46063"/>
            <a:ext cx="8496300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368300"/>
            <a:ext cx="4176713" cy="3136900"/>
          </a:xfrm>
          <a:prstGeom prst="rect">
            <a:avLst/>
          </a:prstGeom>
          <a:noFill/>
          <a:ln w="666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3716338"/>
            <a:ext cx="4391025" cy="2870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018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404813"/>
            <a:ext cx="4105275" cy="3082925"/>
          </a:xfrm>
          <a:prstGeom prst="rect">
            <a:avLst/>
          </a:prstGeom>
          <a:noFill/>
          <a:ln w="698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6227763" y="4532313"/>
            <a:ext cx="2592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ru-RU" b="1">
                <a:solidFill>
                  <a:srgbClr val="FFCC00"/>
                </a:solidFill>
                <a:latin typeface="Tahoma" pitchFamily="34" charset="0"/>
              </a:rPr>
              <a:t>      </a:t>
            </a:r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Били фашистов и на море.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684213" y="863600"/>
            <a:ext cx="2976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Воевали и в летний зной</a:t>
            </a:r>
          </a:p>
        </p:txBody>
      </p:sp>
      <p:pic>
        <p:nvPicPr>
          <p:cNvPr id="5120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3716338"/>
            <a:ext cx="4535487" cy="28273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15888"/>
            <a:ext cx="4283075" cy="3217862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05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916113"/>
            <a:ext cx="3995738" cy="3001962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2916238" y="504825"/>
            <a:ext cx="3379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Воевали и в зимнюю стужу.</a:t>
            </a:r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84313"/>
            <a:ext cx="8853487" cy="5105400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900113" y="641350"/>
            <a:ext cx="770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Наравне с мужчинами на войне воевали и женщины. </a:t>
            </a:r>
            <a:endParaRPr lang="ru-RU" altLang="ru-RU" b="1">
              <a:solidFill>
                <a:srgbClr val="FFCC00"/>
              </a:solidFill>
              <a:latin typeface="Tahoma" pitchFamily="34" charset="0"/>
            </a:endParaRPr>
          </a:p>
        </p:txBody>
      </p:sp>
      <p:pic>
        <p:nvPicPr>
          <p:cNvPr id="5325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412875"/>
            <a:ext cx="3646487" cy="4608513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325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773238"/>
            <a:ext cx="4787900" cy="360362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ChangeArrowheads="1"/>
          </p:cNvSpPr>
          <p:nvPr/>
        </p:nvSpPr>
        <p:spPr bwMode="auto">
          <a:xfrm>
            <a:off x="250825" y="493713"/>
            <a:ext cx="28797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А в далеком тылу женщины и дети работали на  военных заводах, делали самолеты, оружие, снаряды и бомбы, </a:t>
            </a:r>
            <a:endParaRPr lang="ru-RU" altLang="ru-RU" sz="2000">
              <a:solidFill>
                <a:srgbClr val="FFCC00"/>
              </a:solidFill>
              <a:latin typeface="Monotype Corsiva" pitchFamily="66" charset="0"/>
            </a:endParaRPr>
          </a:p>
        </p:txBody>
      </p:sp>
      <p:pic>
        <p:nvPicPr>
          <p:cNvPr id="5427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852738"/>
            <a:ext cx="5040312" cy="37925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188913"/>
            <a:ext cx="4465637" cy="33480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4277" name="Rectangle 7"/>
          <p:cNvSpPr>
            <a:spLocks noChangeArrowheads="1"/>
          </p:cNvSpPr>
          <p:nvPr/>
        </p:nvSpPr>
        <p:spPr bwMode="auto">
          <a:xfrm>
            <a:off x="6011863" y="3933825"/>
            <a:ext cx="2209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копали окопы, стараясь помочь мужьям, сыновьям, отцам, фронту.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971550" y="230188"/>
            <a:ext cx="741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Долгих  4 года длилась Великая Отечественная война. </a:t>
            </a:r>
          </a:p>
          <a:p>
            <a:pPr algn="ctr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За это время погибло очень много  солдат и мирных жителей.</a:t>
            </a:r>
          </a:p>
        </p:txBody>
      </p:sp>
      <p:pic>
        <p:nvPicPr>
          <p:cNvPr id="5529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1125538"/>
            <a:ext cx="6972300" cy="5502275"/>
          </a:xfrm>
          <a:prstGeom prst="rect">
            <a:avLst/>
          </a:prstGeom>
          <a:noFill/>
          <a:ln w="603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3" descr="images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11163"/>
            <a:ext cx="9144000" cy="603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395288" y="280988"/>
            <a:ext cx="84978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</a:t>
            </a:r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И вот наступил этот долгожданный день – 9 мая 1945 года. </a:t>
            </a:r>
          </a:p>
          <a:p>
            <a:pPr algn="ctr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В этот день закончилась война. Наши войска разгромили фашистов не только на территории нашей Родины, но и  освободили жителей других стран.</a:t>
            </a:r>
          </a:p>
        </p:txBody>
      </p:sp>
      <p:pic>
        <p:nvPicPr>
          <p:cNvPr id="5734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412875"/>
            <a:ext cx="7086600" cy="5249863"/>
          </a:xfrm>
          <a:prstGeom prst="rect">
            <a:avLst/>
          </a:prstGeom>
          <a:noFill/>
          <a:ln w="635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images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033463"/>
            <a:ext cx="84963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3" descr="images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98463"/>
            <a:ext cx="9144000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index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401638"/>
            <a:ext cx="7345362" cy="61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3068638"/>
            <a:ext cx="5199062" cy="356711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0419" name="Picture 5"/>
          <p:cNvPicPr>
            <a:picLocks noChangeAspect="1" noChangeArrowheads="1"/>
          </p:cNvPicPr>
          <p:nvPr/>
        </p:nvPicPr>
        <p:blipFill>
          <a:blip r:embed="rId3" cstate="email">
            <a:lum bright="-12000"/>
          </a:blip>
          <a:srcRect/>
          <a:stretch>
            <a:fillRect/>
          </a:stretch>
        </p:blipFill>
        <p:spPr bwMode="auto">
          <a:xfrm>
            <a:off x="4427538" y="260350"/>
            <a:ext cx="4572000" cy="3433763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0420" name="Rectangle 6"/>
          <p:cNvSpPr>
            <a:spLocks noChangeArrowheads="1"/>
          </p:cNvSpPr>
          <p:nvPr/>
        </p:nvSpPr>
        <p:spPr bwMode="auto">
          <a:xfrm>
            <a:off x="468313" y="754063"/>
            <a:ext cx="36734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Победе радовалась вся страна, но эта радость была со слезами на глазах, так как в каждой семье, в каждом доме кто-то погиб на этой страшной войне.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2781300"/>
            <a:ext cx="23764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323850" y="376238"/>
            <a:ext cx="20161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За подвиги на фронте и в тылу героев награждали медалями и орденами.</a:t>
            </a:r>
          </a:p>
        </p:txBody>
      </p:sp>
      <p:pic>
        <p:nvPicPr>
          <p:cNvPr id="61444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5021263"/>
            <a:ext cx="8713788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260350"/>
            <a:ext cx="6096000" cy="40481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 descr="images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371633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images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413" y="29972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images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62313" y="25574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images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1638" y="1844675"/>
            <a:ext cx="2514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images3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95963" y="90805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363" y="1628775"/>
            <a:ext cx="37623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620713"/>
            <a:ext cx="38766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Rectangle 7"/>
          <p:cNvSpPr>
            <a:spLocks noChangeArrowheads="1"/>
          </p:cNvSpPr>
          <p:nvPr/>
        </p:nvSpPr>
        <p:spPr bwMode="auto">
          <a:xfrm>
            <a:off x="4859338" y="188913"/>
            <a:ext cx="36004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Каждый год люди несут цветы к памятникам защитников нашей Родины, к могиле Неизвестного Солдата.</a:t>
            </a:r>
            <a:r>
              <a:rPr lang="ru-RU" altLang="ru-RU" sz="2000">
                <a:solidFill>
                  <a:srgbClr val="FFCC00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images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88913"/>
            <a:ext cx="4341813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7" descr="images5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9225" y="260350"/>
            <a:ext cx="438943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2" descr="images4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5539" name="Picture 4" descr="_VPN29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4600" y="0"/>
            <a:ext cx="66294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 Box 6"/>
          <p:cNvSpPr txBox="1">
            <a:spLocks noChangeArrowheads="1"/>
          </p:cNvSpPr>
          <p:nvPr/>
        </p:nvSpPr>
        <p:spPr bwMode="auto">
          <a:xfrm>
            <a:off x="4572000" y="457200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Для многих нынешних мальчишек и девчонок Великая Отечественная война - это далекое прошлое. Прошлое, о котором они знают по рассказам своих дедов или узнают  о войне из фильмов и книг. </a:t>
            </a:r>
          </a:p>
        </p:txBody>
      </p:sp>
      <p:pic>
        <p:nvPicPr>
          <p:cNvPr id="65541" name="Picture 8" descr="133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7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365846-165C-4800-BEE6-FFC9D1F8E0A4}" type="slidenum">
              <a:rPr lang="ru-RU" altLang="ru-RU" smtClean="0"/>
              <a:pPr/>
              <a:t>25</a:t>
            </a:fld>
            <a:endParaRPr lang="ru-RU" altLang="ru-RU" smtClean="0"/>
          </a:p>
        </p:txBody>
      </p:sp>
    </p:spTree>
  </p:cSld>
  <p:clrMapOvr>
    <a:masterClrMapping/>
  </p:clrMapOvr>
  <p:transition advTm="13203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images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63" y="0"/>
            <a:ext cx="49403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9 мая 0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60350"/>
            <a:ext cx="47545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2" descr="images4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293688"/>
            <a:ext cx="63373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3" descr="images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1788"/>
            <a:ext cx="91440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3" descr="index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71450"/>
            <a:ext cx="8642350" cy="647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620713"/>
            <a:ext cx="5545138" cy="39608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3011" name="Rectangle 5"/>
          <p:cNvSpPr>
            <a:spLocks noChangeArrowheads="1"/>
          </p:cNvSpPr>
          <p:nvPr/>
        </p:nvSpPr>
        <p:spPr bwMode="auto">
          <a:xfrm>
            <a:off x="250825" y="330200"/>
            <a:ext cx="2808288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9 мая  все жители нашей огромной страны отмечают День Победы. В этот день во всех городах проходят военные парады, возлагаются цветы к Могиле Неизвестного Солдата, дается праздничный салют. </a:t>
            </a:r>
            <a:endParaRPr lang="ru-RU" altLang="ru-RU" sz="2400">
              <a:solidFill>
                <a:srgbClr val="FFCC00"/>
              </a:solidFill>
              <a:latin typeface="Monotype Corsiva" pitchFamily="66" charset="0"/>
            </a:endParaRPr>
          </a:p>
        </p:txBody>
      </p:sp>
      <p:sp>
        <p:nvSpPr>
          <p:cNvPr id="43012" name="Rectangle 6"/>
          <p:cNvSpPr>
            <a:spLocks noChangeArrowheads="1"/>
          </p:cNvSpPr>
          <p:nvPr/>
        </p:nvSpPr>
        <p:spPr bwMode="auto">
          <a:xfrm>
            <a:off x="900113" y="4941888"/>
            <a:ext cx="74517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Но почему ветераны, участники той великой войны , такие грустные, почему слезы застилают им глаза? Что они вспоминают в этот день? Что это была за война, какой ценой досталась победа нашему народу?</a:t>
            </a:r>
            <a:r>
              <a:rPr lang="ru-RU" altLang="ru-RU" sz="2400">
                <a:solidFill>
                  <a:srgbClr val="FFCC00"/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 descr="9 мая 0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549275"/>
            <a:ext cx="7786687" cy="584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5" descr="images5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357563"/>
            <a:ext cx="457200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 descr="zhukov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88913"/>
            <a:ext cx="4683125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4" descr="images5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260350"/>
            <a:ext cx="3978275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2" descr="images4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images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63" y="0"/>
            <a:ext cx="49403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 descr="9 мая 0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60350"/>
            <a:ext cx="47545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2" descr="images4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 descr="images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550863"/>
            <a:ext cx="8424862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4"/>
          <p:cNvSpPr txBox="1">
            <a:spLocks noChangeArrowheads="1"/>
          </p:cNvSpPr>
          <p:nvPr/>
        </p:nvSpPr>
        <p:spPr bwMode="auto">
          <a:xfrm>
            <a:off x="0" y="617220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МИР - это Земля, мир - это люди, мир - это дети. Мир - это спокойная и  радостная жизнь. Нет войны, нет горя и слез. Мир нужен всем!</a:t>
            </a:r>
          </a:p>
        </p:txBody>
      </p:sp>
      <p:pic>
        <p:nvPicPr>
          <p:cNvPr id="74755" name="Picture 5" descr="MPj0430642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309EDA1-6AC6-4D24-A1BA-7E4257B697B8}" type="slidenum">
              <a:rPr lang="ru-RU" altLang="ru-RU" smtClean="0"/>
              <a:pPr/>
              <a:t>34</a:t>
            </a:fld>
            <a:endParaRPr lang="ru-RU" altLang="ru-RU" smtClean="0"/>
          </a:p>
        </p:txBody>
      </p:sp>
    </p:spTree>
  </p:cSld>
  <p:clrMapOvr>
    <a:masterClrMapping/>
  </p:clrMapOvr>
  <p:transition advTm="9953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3" descr="images34"/>
          <p:cNvPicPr>
            <a:picLocks noChangeAspect="1" noChangeArrowheads="1"/>
          </p:cNvPicPr>
          <p:nvPr/>
        </p:nvPicPr>
        <p:blipFill>
          <a:blip r:embed="rId2" cstate="email"/>
          <a:srcRect l="5902"/>
          <a:stretch>
            <a:fillRect/>
          </a:stretch>
        </p:blipFill>
        <p:spPr bwMode="auto">
          <a:xfrm>
            <a:off x="179388" y="231775"/>
            <a:ext cx="8964612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8" descr="MPj0424428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70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Text Box 7"/>
          <p:cNvSpPr txBox="1">
            <a:spLocks noChangeArrowheads="1"/>
          </p:cNvSpPr>
          <p:nvPr/>
        </p:nvSpPr>
        <p:spPr bwMode="auto">
          <a:xfrm>
            <a:off x="0" y="6491288"/>
            <a:ext cx="91440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rgbClr val="000000"/>
                </a:solidFill>
              </a:rPr>
              <a:t>Мир будет тогда, когда все люди на нашей планете будут дружить.</a:t>
            </a:r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F46164-90B2-4BD6-8CCE-29CCDBBFED4D}" type="slidenum">
              <a:rPr lang="ru-RU" altLang="ru-RU" smtClean="0"/>
              <a:pPr/>
              <a:t>36</a:t>
            </a:fld>
            <a:endParaRPr lang="ru-RU" altLang="ru-RU" smtClean="0"/>
          </a:p>
        </p:txBody>
      </p:sp>
    </p:spTree>
  </p:cSld>
  <p:clrMapOvr>
    <a:masterClrMapping/>
  </p:clrMapOvr>
  <p:transition advTm="5047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8" descr="MPj0430937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" y="0"/>
            <a:ext cx="8991600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-152400"/>
            <a:ext cx="4648200" cy="2438400"/>
          </a:xfrm>
        </p:spPr>
        <p:txBody>
          <a:bodyPr/>
          <a:lstStyle/>
          <a:p>
            <a:pPr algn="l" eaLnBrk="1" hangingPunct="1"/>
            <a:r>
              <a:rPr lang="ru-RU" altLang="ru-RU" sz="1600" smtClean="0">
                <a:solidFill>
                  <a:schemeClr val="bg1"/>
                </a:solidFill>
              </a:rPr>
              <a:t>Пусть небо будет голубым,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Пусть в небе не клубится дым,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Пусть пушки грозные молчат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И пулеметы не строчат,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Чтоб жили люди, города...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Мир нужен на земле всегда!</a:t>
            </a:r>
            <a:br>
              <a:rPr lang="ru-RU" altLang="ru-RU" sz="1600" smtClean="0">
                <a:solidFill>
                  <a:schemeClr val="bg1"/>
                </a:solidFill>
              </a:rPr>
            </a:br>
            <a:r>
              <a:rPr lang="ru-RU" altLang="ru-RU" sz="1600" smtClean="0">
                <a:solidFill>
                  <a:schemeClr val="bg1"/>
                </a:solidFill>
              </a:rPr>
              <a:t>(Н. Найденова) </a:t>
            </a:r>
          </a:p>
        </p:txBody>
      </p:sp>
      <p:sp>
        <p:nvSpPr>
          <p:cNvPr id="77828" name="WordArt 9"/>
          <p:cNvSpPr>
            <a:spLocks noChangeArrowheads="1" noChangeShapeType="1" noTextEdit="1"/>
          </p:cNvSpPr>
          <p:nvPr/>
        </p:nvSpPr>
        <p:spPr bwMode="auto">
          <a:xfrm>
            <a:off x="6581775" y="152400"/>
            <a:ext cx="233362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МИР</a:t>
            </a:r>
          </a:p>
        </p:txBody>
      </p:sp>
      <p:sp>
        <p:nvSpPr>
          <p:cNvPr id="77829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EFF513-B887-4B22-BC5F-3EA835E67342}" type="slidenum">
              <a:rPr lang="ru-RU" altLang="ru-RU" smtClean="0"/>
              <a:pPr/>
              <a:t>37</a:t>
            </a:fld>
            <a:endParaRPr lang="ru-RU" altLang="ru-RU" smtClean="0"/>
          </a:p>
        </p:txBody>
      </p:sp>
    </p:spTree>
  </p:cSld>
  <p:clrMapOvr>
    <a:masterClrMapping/>
  </p:clrMapOvr>
  <p:transition advTm="9735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8852" name="Picture 5" descr="21393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15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 descr="TR10281714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284538"/>
            <a:ext cx="4171950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 descr="images2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27813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 descr="images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95738" y="1989138"/>
            <a:ext cx="26955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 descr="images2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3" y="1412875"/>
            <a:ext cx="2943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7" descr="index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95963" y="765175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фашисты"/>
          <p:cNvPicPr>
            <a:picLocks noChangeAspect="1" noChangeArrowheads="1"/>
          </p:cNvPicPr>
          <p:nvPr/>
        </p:nvPicPr>
        <p:blipFill>
          <a:blip r:embed="rId2" cstate="email">
            <a:lum bright="-12000" contrast="-18000"/>
          </a:blip>
          <a:srcRect/>
          <a:stretch>
            <a:fillRect/>
          </a:stretch>
        </p:blipFill>
        <p:spPr bwMode="auto">
          <a:xfrm>
            <a:off x="4211638" y="333375"/>
            <a:ext cx="4667250" cy="3448050"/>
          </a:xfrm>
          <a:prstGeom prst="rect">
            <a:avLst/>
          </a:prstGeom>
          <a:noFill/>
          <a:ln w="603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468313" y="696913"/>
            <a:ext cx="3455987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  </a:t>
            </a:r>
            <a:r>
              <a:rPr lang="ru-RU" altLang="ru-RU" sz="1600" b="1">
                <a:solidFill>
                  <a:srgbClr val="FFFFFF"/>
                </a:solidFill>
                <a:latin typeface="Tahoma" pitchFamily="34" charset="0"/>
              </a:rPr>
              <a:t>В мире появилась тёмная сила – фашизм, которая ненавидела людей другой национальности. Фашисты захотели людей всех стран сделать своими рабами и слугами.</a:t>
            </a:r>
          </a:p>
        </p:txBody>
      </p:sp>
      <p:pic>
        <p:nvPicPr>
          <p:cNvPr id="44036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500438"/>
            <a:ext cx="3422650" cy="2530475"/>
          </a:xfrm>
          <a:prstGeom prst="rect">
            <a:avLst/>
          </a:prstGeom>
          <a:noFill/>
          <a:ln w="444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4356100" y="4248150"/>
            <a:ext cx="4105275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 </a:t>
            </a:r>
            <a:r>
              <a:rPr lang="ru-RU" altLang="ru-RU" sz="1600" b="1">
                <a:solidFill>
                  <a:srgbClr val="FFFFFF"/>
                </a:solidFill>
                <a:latin typeface="Tahoma" pitchFamily="34" charset="0"/>
              </a:rPr>
              <a:t>Заскрежетали гусеницы танков, засвистели пули. Шаг за шагом фашисты захватывали одну страну за другой, разрушали  города, взрывали памятники, грабили музеи, убивали людей. И всё ближе и ближе подходили к границе нашей Родины.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images4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3" descr="index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60350"/>
            <a:ext cx="42195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10" descr="image48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933825"/>
            <a:ext cx="410368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" descr="images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39700"/>
            <a:ext cx="8640763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2" descr="images4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7E7E5"/>
              </a:clrFrom>
              <a:clrTo>
                <a:srgbClr val="E7E7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5" descr="images3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76613" y="2471738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82948" name="Picture 4" descr="100304_160605_1adin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MC900435777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488" y="4806950"/>
            <a:ext cx="205105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04813"/>
            <a:ext cx="4392612" cy="2822575"/>
          </a:xfrm>
          <a:prstGeom prst="rect">
            <a:avLst/>
          </a:prstGeom>
          <a:noFill/>
          <a:ln w="476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3267075"/>
            <a:ext cx="4465637" cy="3352800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5060" name="Rectangle 6"/>
          <p:cNvSpPr>
            <a:spLocks noChangeArrowheads="1"/>
          </p:cNvSpPr>
          <p:nvPr/>
        </p:nvSpPr>
        <p:spPr bwMode="auto">
          <a:xfrm>
            <a:off x="395288" y="4538663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Началась </a:t>
            </a:r>
          </a:p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  Великая </a:t>
            </a:r>
          </a:p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        Отечественная </a:t>
            </a:r>
          </a:p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                    война.</a:t>
            </a:r>
            <a:r>
              <a:rPr lang="ru-RU" altLang="ru-RU">
                <a:solidFill>
                  <a:srgbClr val="FFFFFF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45061" name="Rectangle 7"/>
          <p:cNvSpPr>
            <a:spLocks noChangeArrowheads="1"/>
          </p:cNvSpPr>
          <p:nvPr/>
        </p:nvSpPr>
        <p:spPr bwMode="auto">
          <a:xfrm>
            <a:off x="5210175" y="908050"/>
            <a:ext cx="3394075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       </a:t>
            </a:r>
            <a:r>
              <a:rPr lang="ru-RU" altLang="ru-RU" sz="1600" b="1">
                <a:solidFill>
                  <a:srgbClr val="FFFFFF"/>
                </a:solidFill>
                <a:latin typeface="Tahoma" pitchFamily="34" charset="0"/>
              </a:rPr>
              <a:t>22 июня 1941 года без объявления войны фашисты напали на нашу Родину. На  города посыпались бомбы, на нашу землю ступили вражеские фашистские солдаты.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4284663" y="652463"/>
            <a:ext cx="41036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ru-RU" b="1">
                <a:solidFill>
                  <a:srgbClr val="FFCC00"/>
                </a:solidFill>
                <a:latin typeface="Tahoma" pitchFamily="34" charset="0"/>
              </a:rPr>
              <a:t>            </a:t>
            </a:r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Все жители нашей страны, и старые и молодые  взяли оружие в руки и встали на защиту  Родины.</a:t>
            </a:r>
          </a:p>
        </p:txBody>
      </p:sp>
      <p:pic>
        <p:nvPicPr>
          <p:cNvPr id="4608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404813"/>
            <a:ext cx="3659187" cy="5329237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08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636838"/>
            <a:ext cx="4702175" cy="3527425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30956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>
                <a:solidFill>
                  <a:srgbClr val="EABC3A"/>
                </a:solidFill>
              </a:rPr>
              <a:t>Так началась война…</a:t>
            </a:r>
            <a:br>
              <a:rPr lang="ru-RU" altLang="ru-RU" sz="3600">
                <a:solidFill>
                  <a:srgbClr val="EABC3A"/>
                </a:solidFill>
              </a:rPr>
            </a:br>
            <a:r>
              <a:rPr lang="ru-RU" altLang="ru-RU" sz="3600">
                <a:solidFill>
                  <a:srgbClr val="EABC3A"/>
                </a:solidFill>
              </a:rPr>
              <a:t>Война, длившаяся 4 года.</a:t>
            </a:r>
            <a:br>
              <a:rPr lang="ru-RU" altLang="ru-RU" sz="3600">
                <a:solidFill>
                  <a:srgbClr val="EABC3A"/>
                </a:solidFill>
              </a:rPr>
            </a:br>
            <a:r>
              <a:rPr lang="ru-RU" altLang="ru-RU" sz="3600">
                <a:solidFill>
                  <a:srgbClr val="EABC3A"/>
                </a:solidFill>
              </a:rPr>
              <a:t>Война, которая унесла за собою</a:t>
            </a:r>
            <a:br>
              <a:rPr lang="ru-RU" altLang="ru-RU" sz="3600">
                <a:solidFill>
                  <a:srgbClr val="EABC3A"/>
                </a:solidFill>
              </a:rPr>
            </a:br>
            <a:r>
              <a:rPr lang="ru-RU" altLang="ru-RU" sz="3600">
                <a:solidFill>
                  <a:srgbClr val="EABC3A"/>
                </a:solidFill>
              </a:rPr>
              <a:t>около 26 миллионов человеческих </a:t>
            </a:r>
            <a:br>
              <a:rPr lang="ru-RU" altLang="ru-RU" sz="3600">
                <a:solidFill>
                  <a:srgbClr val="EABC3A"/>
                </a:solidFill>
              </a:rPr>
            </a:br>
            <a:r>
              <a:rPr lang="ru-RU" altLang="ru-RU" sz="3600">
                <a:solidFill>
                  <a:srgbClr val="EABC3A"/>
                </a:solidFill>
              </a:rPr>
              <a:t>   жизней…</a:t>
            </a:r>
          </a:p>
        </p:txBody>
      </p:sp>
      <p:pic>
        <p:nvPicPr>
          <p:cNvPr id="108550" name="Picture 6" descr="pama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2997200"/>
            <a:ext cx="5053013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107950" y="260350"/>
            <a:ext cx="3924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Трудно приходилось нашим бойцам, очень уж сильный был враг. </a:t>
            </a:r>
          </a:p>
        </p:txBody>
      </p:sp>
      <p:pic>
        <p:nvPicPr>
          <p:cNvPr id="4813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125538"/>
            <a:ext cx="3165475" cy="4457700"/>
          </a:xfrm>
          <a:prstGeom prst="rect">
            <a:avLst/>
          </a:prstGeom>
          <a:noFill/>
          <a:ln w="603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3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333375"/>
            <a:ext cx="4679950" cy="33051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3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8" y="4005263"/>
            <a:ext cx="3960812" cy="2643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8134" name="Rectangle 8"/>
          <p:cNvSpPr>
            <a:spLocks noChangeArrowheads="1"/>
          </p:cNvSpPr>
          <p:nvPr/>
        </p:nvSpPr>
        <p:spPr bwMode="auto">
          <a:xfrm>
            <a:off x="250825" y="5805488"/>
            <a:ext cx="4032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>
                <a:solidFill>
                  <a:srgbClr val="FFCC00"/>
                </a:solidFill>
                <a:latin typeface="Monotype Corsiva" pitchFamily="66" charset="0"/>
              </a:rPr>
              <a:t>Но солдаты нашей армии врага били, гнали с нашей земли в воздухе.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ChangeArrowheads="1"/>
          </p:cNvSpPr>
          <p:nvPr/>
        </p:nvSpPr>
        <p:spPr bwMode="auto">
          <a:xfrm>
            <a:off x="755650" y="5157788"/>
            <a:ext cx="2682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altLang="ru-RU" b="1">
                <a:solidFill>
                  <a:srgbClr val="FFFFFF"/>
                </a:solidFill>
                <a:latin typeface="Tahoma" pitchFamily="34" charset="0"/>
              </a:rPr>
              <a:t>Воевали и  на земле.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84438" y="0"/>
            <a:ext cx="12457113" cy="68580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9156" name="Rectangle 6"/>
          <p:cNvSpPr>
            <a:spLocks noChangeArrowheads="1"/>
          </p:cNvSpPr>
          <p:nvPr/>
        </p:nvSpPr>
        <p:spPr bwMode="auto">
          <a:xfrm>
            <a:off x="468313" y="393700"/>
            <a:ext cx="2879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Воевали с фашистами </a:t>
            </a:r>
          </a:p>
          <a:p>
            <a:pPr algn="just"/>
            <a:r>
              <a:rPr lang="ru-RU" altLang="ru-RU" sz="2400" b="1">
                <a:solidFill>
                  <a:srgbClr val="FFCC00"/>
                </a:solidFill>
                <a:latin typeface="Monotype Corsiva" pitchFamily="66" charset="0"/>
              </a:rPr>
              <a:t> и на земле.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5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7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8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4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5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6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502</Words>
  <Application>Microsoft Office PowerPoint</Application>
  <PresentationFormat>Экран (4:3)</PresentationFormat>
  <Paragraphs>38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27</vt:i4>
      </vt:variant>
      <vt:variant>
        <vt:lpstr>Заголовки слайдов</vt:lpstr>
      </vt:variant>
      <vt:variant>
        <vt:i4>43</vt:i4>
      </vt:variant>
    </vt:vector>
  </HeadingPairs>
  <TitlesOfParts>
    <vt:vector size="70" baseType="lpstr">
      <vt:lpstr>Оформление по умолчанию</vt:lpstr>
      <vt:lpstr>Текстура</vt:lpstr>
      <vt:lpstr>1_Текстура</vt:lpstr>
      <vt:lpstr>2_Текстура</vt:lpstr>
      <vt:lpstr>3_Текстура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Склон</vt:lpstr>
      <vt:lpstr>4_Текстура</vt:lpstr>
      <vt:lpstr>5_Текстура</vt:lpstr>
      <vt:lpstr>6_Текстура</vt:lpstr>
      <vt:lpstr>7_Текстура</vt:lpstr>
      <vt:lpstr>8_Текстура</vt:lpstr>
      <vt:lpstr>9_Текстура</vt:lpstr>
      <vt:lpstr>10_Текстура</vt:lpstr>
      <vt:lpstr>11_Текстура</vt:lpstr>
      <vt:lpstr>12_Текстура</vt:lpstr>
      <vt:lpstr>6_Оформление по умолчанию</vt:lpstr>
      <vt:lpstr>7_Оформление по умолчанию</vt:lpstr>
      <vt:lpstr>14_Текстура</vt:lpstr>
      <vt:lpstr>15_Текстура</vt:lpstr>
      <vt:lpstr>16_Текстура</vt:lpstr>
      <vt:lpstr>8_Оформление по умолчанию</vt:lpstr>
      <vt:lpstr>Разрез</vt:lpstr>
      <vt:lpstr>Слайд 1</vt:lpstr>
      <vt:lpstr>Слайд 2</vt:lpstr>
      <vt:lpstr>Слайд 3</vt:lpstr>
      <vt:lpstr>Слайд 4</vt:lpstr>
      <vt:lpstr>Слайд 5</vt:lpstr>
      <vt:lpstr>Слайд 6</vt:lpstr>
      <vt:lpstr>Так началась война… Война, длившаяся 4 года. Война, которая унесла за собою около 26 миллионов человеческих     жизней…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Пусть небо будет голубым, Пусть в небе не клубится дым, Пусть пушки грозные молчат И пулеметы не строчат, Чтоб жили люди, города... Мир нужен на земле всегда! (Н. Найденова) 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home_station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R2D2</dc:creator>
  <cp:lastModifiedBy>Оля</cp:lastModifiedBy>
  <cp:revision>11</cp:revision>
  <dcterms:created xsi:type="dcterms:W3CDTF">2014-04-26T20:22:35Z</dcterms:created>
  <dcterms:modified xsi:type="dcterms:W3CDTF">2017-10-12T10:22:43Z</dcterms:modified>
</cp:coreProperties>
</file>